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handoutMasterIdLst>
    <p:handoutMasterId r:id="rId25"/>
  </p:handoutMasterIdLst>
  <p:sldIdLst>
    <p:sldId id="271" r:id="rId2"/>
    <p:sldId id="290" r:id="rId3"/>
    <p:sldId id="273" r:id="rId4"/>
    <p:sldId id="272" r:id="rId5"/>
    <p:sldId id="291" r:id="rId6"/>
    <p:sldId id="277" r:id="rId7"/>
    <p:sldId id="283" r:id="rId8"/>
    <p:sldId id="292" r:id="rId9"/>
    <p:sldId id="281" r:id="rId10"/>
    <p:sldId id="293" r:id="rId11"/>
    <p:sldId id="289" r:id="rId12"/>
    <p:sldId id="295" r:id="rId13"/>
    <p:sldId id="278" r:id="rId14"/>
    <p:sldId id="276" r:id="rId15"/>
    <p:sldId id="294" r:id="rId16"/>
    <p:sldId id="284" r:id="rId17"/>
    <p:sldId id="296" r:id="rId18"/>
    <p:sldId id="279" r:id="rId19"/>
    <p:sldId id="297" r:id="rId20"/>
    <p:sldId id="285" r:id="rId21"/>
    <p:sldId id="298" r:id="rId22"/>
    <p:sldId id="287" r:id="rId23"/>
  </p:sldIdLst>
  <p:sldSz cx="9144000" cy="6858000" type="screen4x3"/>
  <p:notesSz cx="9296400" cy="7010400"/>
  <p:defaultTextStyle>
    <a:defPPr>
      <a:defRPr lang="en-US"/>
    </a:defPPr>
    <a:lvl1pPr algn="ctr" rtl="0" eaLnBrk="0" fontAlgn="base" hangingPunct="0">
      <a:spcBef>
        <a:spcPct val="0"/>
      </a:spcBef>
      <a:spcAft>
        <a:spcPct val="0"/>
      </a:spcAft>
      <a:defRPr sz="4000" kern="1200">
        <a:solidFill>
          <a:schemeClr val="tx1"/>
        </a:solidFill>
        <a:latin typeface="Albertus Extra Bold" pitchFamily="34" charset="0"/>
        <a:ea typeface="+mn-ea"/>
        <a:cs typeface="+mn-cs"/>
      </a:defRPr>
    </a:lvl1pPr>
    <a:lvl2pPr marL="457200" algn="ctr" rtl="0" eaLnBrk="0" fontAlgn="base" hangingPunct="0">
      <a:spcBef>
        <a:spcPct val="0"/>
      </a:spcBef>
      <a:spcAft>
        <a:spcPct val="0"/>
      </a:spcAft>
      <a:defRPr sz="4000" kern="1200">
        <a:solidFill>
          <a:schemeClr val="tx1"/>
        </a:solidFill>
        <a:latin typeface="Albertus Extra Bold" pitchFamily="34" charset="0"/>
        <a:ea typeface="+mn-ea"/>
        <a:cs typeface="+mn-cs"/>
      </a:defRPr>
    </a:lvl2pPr>
    <a:lvl3pPr marL="914400" algn="ctr" rtl="0" eaLnBrk="0" fontAlgn="base" hangingPunct="0">
      <a:spcBef>
        <a:spcPct val="0"/>
      </a:spcBef>
      <a:spcAft>
        <a:spcPct val="0"/>
      </a:spcAft>
      <a:defRPr sz="4000" kern="1200">
        <a:solidFill>
          <a:schemeClr val="tx1"/>
        </a:solidFill>
        <a:latin typeface="Albertus Extra Bold" pitchFamily="34" charset="0"/>
        <a:ea typeface="+mn-ea"/>
        <a:cs typeface="+mn-cs"/>
      </a:defRPr>
    </a:lvl3pPr>
    <a:lvl4pPr marL="1371600" algn="ctr" rtl="0" eaLnBrk="0" fontAlgn="base" hangingPunct="0">
      <a:spcBef>
        <a:spcPct val="0"/>
      </a:spcBef>
      <a:spcAft>
        <a:spcPct val="0"/>
      </a:spcAft>
      <a:defRPr sz="4000" kern="1200">
        <a:solidFill>
          <a:schemeClr val="tx1"/>
        </a:solidFill>
        <a:latin typeface="Albertus Extra Bold" pitchFamily="34" charset="0"/>
        <a:ea typeface="+mn-ea"/>
        <a:cs typeface="+mn-cs"/>
      </a:defRPr>
    </a:lvl4pPr>
    <a:lvl5pPr marL="1828800" algn="ctr" rtl="0" eaLnBrk="0" fontAlgn="base" hangingPunct="0">
      <a:spcBef>
        <a:spcPct val="0"/>
      </a:spcBef>
      <a:spcAft>
        <a:spcPct val="0"/>
      </a:spcAft>
      <a:defRPr sz="4000" kern="1200">
        <a:solidFill>
          <a:schemeClr val="tx1"/>
        </a:solidFill>
        <a:latin typeface="Albertus Extra Bold" pitchFamily="34" charset="0"/>
        <a:ea typeface="+mn-ea"/>
        <a:cs typeface="+mn-cs"/>
      </a:defRPr>
    </a:lvl5pPr>
    <a:lvl6pPr marL="2286000" algn="l" defTabSz="914400" rtl="0" eaLnBrk="1" latinLnBrk="0" hangingPunct="1">
      <a:defRPr sz="4000" kern="1200">
        <a:solidFill>
          <a:schemeClr val="tx1"/>
        </a:solidFill>
        <a:latin typeface="Albertus Extra Bold" pitchFamily="34" charset="0"/>
        <a:ea typeface="+mn-ea"/>
        <a:cs typeface="+mn-cs"/>
      </a:defRPr>
    </a:lvl6pPr>
    <a:lvl7pPr marL="2743200" algn="l" defTabSz="914400" rtl="0" eaLnBrk="1" latinLnBrk="0" hangingPunct="1">
      <a:defRPr sz="4000" kern="1200">
        <a:solidFill>
          <a:schemeClr val="tx1"/>
        </a:solidFill>
        <a:latin typeface="Albertus Extra Bold" pitchFamily="34" charset="0"/>
        <a:ea typeface="+mn-ea"/>
        <a:cs typeface="+mn-cs"/>
      </a:defRPr>
    </a:lvl7pPr>
    <a:lvl8pPr marL="3200400" algn="l" defTabSz="914400" rtl="0" eaLnBrk="1" latinLnBrk="0" hangingPunct="1">
      <a:defRPr sz="4000" kern="1200">
        <a:solidFill>
          <a:schemeClr val="tx1"/>
        </a:solidFill>
        <a:latin typeface="Albertus Extra Bold" pitchFamily="34" charset="0"/>
        <a:ea typeface="+mn-ea"/>
        <a:cs typeface="+mn-cs"/>
      </a:defRPr>
    </a:lvl8pPr>
    <a:lvl9pPr marL="3657600" algn="l" defTabSz="914400" rtl="0" eaLnBrk="1" latinLnBrk="0" hangingPunct="1">
      <a:defRPr sz="4000" kern="1200">
        <a:solidFill>
          <a:schemeClr val="tx1"/>
        </a:solidFill>
        <a:latin typeface="Albertus Extra Bold"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6600"/>
    <a:srgbClr val="339966"/>
    <a:srgbClr val="33CC33"/>
    <a:srgbClr val="003399"/>
    <a:srgbClr val="0099FF"/>
    <a:srgbClr val="0066CC"/>
    <a:srgbClr val="FF9900"/>
    <a:srgbClr val="CC0000"/>
    <a:srgbClr val="006600"/>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208"/>
        <p:guide pos="292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5265809" y="0"/>
            <a:ext cx="4028440" cy="350520"/>
          </a:xfrm>
          <a:prstGeom prst="rect">
            <a:avLst/>
          </a:prstGeom>
        </p:spPr>
        <p:txBody>
          <a:bodyPr vert="horz" lIns="93177" tIns="46589" rIns="93177" bIns="46589" rtlCol="0"/>
          <a:lstStyle>
            <a:lvl1pPr algn="r">
              <a:defRPr sz="1200"/>
            </a:lvl1pPr>
          </a:lstStyle>
          <a:p>
            <a:fld id="{81F21B27-69EB-4628-80E6-9300112CABB8}" type="datetimeFigureOut">
              <a:rPr lang="en-US" smtClean="0"/>
              <a:pPr/>
              <a:t>3/15/2012</a:t>
            </a:fld>
            <a:endParaRPr lang="en-US"/>
          </a:p>
        </p:txBody>
      </p:sp>
      <p:sp>
        <p:nvSpPr>
          <p:cNvPr id="4" name="Footer Placeholder 3"/>
          <p:cNvSpPr>
            <a:spLocks noGrp="1"/>
          </p:cNvSpPr>
          <p:nvPr>
            <p:ph type="ftr" sz="quarter" idx="2"/>
          </p:nvPr>
        </p:nvSpPr>
        <p:spPr>
          <a:xfrm>
            <a:off x="0" y="6658664"/>
            <a:ext cx="4028440" cy="3505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5265809" y="6658664"/>
            <a:ext cx="4028440" cy="350520"/>
          </a:xfrm>
          <a:prstGeom prst="rect">
            <a:avLst/>
          </a:prstGeom>
        </p:spPr>
        <p:txBody>
          <a:bodyPr vert="horz" lIns="93177" tIns="46589" rIns="93177" bIns="46589" rtlCol="0" anchor="b"/>
          <a:lstStyle>
            <a:lvl1pPr algn="r">
              <a:defRPr sz="1200"/>
            </a:lvl1pPr>
          </a:lstStyle>
          <a:p>
            <a:fld id="{17127560-3B86-4B7E-9856-F60DB03C964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4028440" cy="3505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a:defRPr sz="1200">
                <a:latin typeface="Times New Roman" pitchFamily="18" charset="0"/>
              </a:defRPr>
            </a:lvl1pPr>
          </a:lstStyle>
          <a:p>
            <a:pPr>
              <a:defRPr/>
            </a:pPr>
            <a:endParaRPr lang="en-US"/>
          </a:p>
        </p:txBody>
      </p:sp>
      <p:sp>
        <p:nvSpPr>
          <p:cNvPr id="14339" name="Rectangle 3"/>
          <p:cNvSpPr>
            <a:spLocks noGrp="1" noChangeArrowheads="1"/>
          </p:cNvSpPr>
          <p:nvPr>
            <p:ph type="dt" idx="1"/>
          </p:nvPr>
        </p:nvSpPr>
        <p:spPr bwMode="auto">
          <a:xfrm>
            <a:off x="5267960" y="0"/>
            <a:ext cx="4028440" cy="3505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9700"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1239520" y="3329940"/>
            <a:ext cx="6817360" cy="31546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6659880"/>
            <a:ext cx="4028440" cy="3505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a:defRPr sz="1200">
                <a:latin typeface="Times New Roman" pitchFamily="18" charset="0"/>
              </a:defRPr>
            </a:lvl1pPr>
          </a:lstStyle>
          <a:p>
            <a:pPr>
              <a:defRPr/>
            </a:pPr>
            <a:endParaRPr lang="en-US"/>
          </a:p>
        </p:txBody>
      </p:sp>
      <p:sp>
        <p:nvSpPr>
          <p:cNvPr id="14343" name="Rectangle 7"/>
          <p:cNvSpPr>
            <a:spLocks noGrp="1" noChangeArrowheads="1"/>
          </p:cNvSpPr>
          <p:nvPr>
            <p:ph type="sldNum" sz="quarter" idx="5"/>
          </p:nvPr>
        </p:nvSpPr>
        <p:spPr bwMode="auto">
          <a:xfrm>
            <a:off x="5267960" y="6659880"/>
            <a:ext cx="4028440" cy="3505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Times New Roman" pitchFamily="18" charset="0"/>
              </a:defRPr>
            </a:lvl1pPr>
          </a:lstStyle>
          <a:p>
            <a:pPr>
              <a:defRPr/>
            </a:pPr>
            <a:fld id="{BEAA37DE-66E4-4DBD-95F0-FFFBE174DC3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E377034D-E81F-4889-812D-C8E6C22D9613}" type="slidenum">
              <a:rPr lang="en-US"/>
              <a:pPr>
                <a:defRPr/>
              </a:pPr>
              <a:t>‹#›</a:t>
            </a:fld>
            <a:endParaRPr 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5021C79-AA09-47D6-BC47-32E690AD0ADF}" type="slidenum">
              <a:rPr lang="en-US"/>
              <a:pPr>
                <a:defRPr/>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20669D78-1085-46A7-9C34-D59C71094808}" type="slidenum">
              <a:rPr lang="en-US"/>
              <a:pPr>
                <a:defRPr/>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17C9C28-3B6B-4836-88F6-CF093A2C2630}" type="slidenum">
              <a:rPr lang="en-US"/>
              <a:pPr>
                <a:defRPr/>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9D4457D2-CA91-46A4-8A0B-71441CC84A80}" type="slidenum">
              <a:rPr lang="en-US"/>
              <a:pPr>
                <a:defRPr/>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A1E09FE-EF1C-453D-96A7-9183552C8AC1}" type="slidenum">
              <a:rPr lang="en-US"/>
              <a:pPr>
                <a:defRPr/>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97EF7C5B-563F-4DB3-8880-C4502BB2ECAA}" type="slidenum">
              <a:rPr lang="en-US"/>
              <a:pPr>
                <a:defRPr/>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632C1A9E-D379-4607-938D-1BC3913B3660}" type="slidenum">
              <a:rPr lang="en-US"/>
              <a:pPr>
                <a:defRPr/>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87644689-DECB-4EF6-8EE1-E412D9E23DF7}" type="slidenum">
              <a:rPr lang="en-US"/>
              <a:pPr>
                <a:defRPr/>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DFF3A23D-F28B-4362-85B2-2F3297768066}" type="slidenum">
              <a:rPr lang="en-US"/>
              <a:pPr>
                <a:defRPr/>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C49E82E1-662F-4630-AD38-2C941ABE03C2}" type="slidenum">
              <a:rPr lang="en-US"/>
              <a:pPr>
                <a:defRPr/>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007BADD7-BE2C-4FD9-B46D-7B0B5155E87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The%20Limit\The%20Limit%20-%20Kristen%20Landon%20Official.asx" TargetMode="Externa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Little%20Blog%20on%20the%20Prairie\Little%20Blog%20on%20the%20Prairie%20-%20Cathleen%20Davitt%20Bell%20Edit.asx" TargetMode="Externa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Ninth%20Ward\Ninth%20Ward%20-%20Jewell%20Parker%20Rhodes%20Fanmade.asx" TargetMode="Externa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Smile\Smile%20-%20Raina%20Telgemeier%20Official.asx" TargetMode="Externa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The%20Strange%20Case%20of%20Origami%20Yoda\The%20Strange%20Case%20of%20Origami%20Yoda%20-%20Tom%20Angleberger%20Official.asx" TargetMode="Externa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The%20Call\The%20Call%20-%20Michael%20Grant%20Official.asx"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Theodore%20Boone\Theodore%20Boone%20-%20John%20Grisham%20Official.asx" TargetMode="Externa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Heist%20Society\Heist%20Society%20-%20Ally%20Carter%20Fanmade.asx" TargetMode="Externa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video" Target="file:///\\minerva\groups\LibraryDev\Shared\Children%20and%20Teen%20Files\LYRC%202013\LLA%202012%20Booktalking%20the%202013%20Titles\Book%20Trailers%20for%20LYRC%202013\How%20to%20Survive%20Middle%20School\How%20to%20Survive%20Middle%20School%20-%20Donna%20Gephart%20Official.asx"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0" y="1066800"/>
            <a:ext cx="9144000" cy="1143000"/>
          </a:xfrm>
        </p:spPr>
        <p:txBody>
          <a:bodyPr/>
          <a:lstStyle/>
          <a:p>
            <a:r>
              <a:rPr lang="en-US" sz="3600" b="1" smtClean="0">
                <a:solidFill>
                  <a:srgbClr val="0066CC"/>
                </a:solidFill>
                <a:latin typeface="Albertus Extra Bold" pitchFamily="34" charset="0"/>
              </a:rPr>
              <a:t>Louisiana Young Readers’ Choice Award</a:t>
            </a:r>
            <a:endParaRPr lang="en-US" smtClean="0"/>
          </a:p>
        </p:txBody>
      </p:sp>
      <p:sp>
        <p:nvSpPr>
          <p:cNvPr id="13315" name="Rectangle 3"/>
          <p:cNvSpPr>
            <a:spLocks noGrp="1" noChangeArrowheads="1"/>
          </p:cNvSpPr>
          <p:nvPr>
            <p:ph type="subTitle" idx="1"/>
          </p:nvPr>
        </p:nvSpPr>
        <p:spPr>
          <a:xfrm>
            <a:off x="2209800" y="2971800"/>
            <a:ext cx="6400800" cy="1752600"/>
          </a:xfrm>
        </p:spPr>
        <p:txBody>
          <a:bodyPr anchor="ctr" anchorCtr="1"/>
          <a:lstStyle/>
          <a:p>
            <a:r>
              <a:rPr lang="en-US" b="1" dirty="0" smtClean="0">
                <a:solidFill>
                  <a:srgbClr val="009999"/>
                </a:solidFill>
                <a:latin typeface="Albertus Medium" pitchFamily="34" charset="0"/>
              </a:rPr>
              <a:t>Grades 6 - 8</a:t>
            </a:r>
            <a:endParaRPr lang="en-US" b="1" dirty="0" smtClean="0"/>
          </a:p>
        </p:txBody>
      </p:sp>
      <p:pic>
        <p:nvPicPr>
          <p:cNvPr id="13316" name="Picture 4" descr="halfaward"/>
          <p:cNvPicPr>
            <a:picLocks noChangeAspect="1" noChangeArrowheads="1"/>
          </p:cNvPicPr>
          <p:nvPr/>
        </p:nvPicPr>
        <p:blipFill>
          <a:blip r:embed="rId2" cstate="print"/>
          <a:srcRect/>
          <a:stretch>
            <a:fillRect/>
          </a:stretch>
        </p:blipFill>
        <p:spPr bwMode="auto">
          <a:xfrm>
            <a:off x="914400" y="2514600"/>
            <a:ext cx="2743200" cy="2717800"/>
          </a:xfrm>
          <a:prstGeom prst="rect">
            <a:avLst/>
          </a:prstGeom>
          <a:noFill/>
          <a:ln w="9525">
            <a:noFill/>
            <a:miter lim="800000"/>
            <a:headEnd/>
            <a:tailEnd/>
          </a:ln>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a:xfrm>
            <a:off x="0" y="0"/>
            <a:ext cx="9144000" cy="1143000"/>
          </a:xfrm>
        </p:spPr>
        <p:txBody>
          <a:bodyPr/>
          <a:lstStyle/>
          <a:p>
            <a:pPr>
              <a:defRPr/>
            </a:pPr>
            <a:r>
              <a:rPr lang="en-US" b="1" dirty="0" smtClean="0">
                <a:solidFill>
                  <a:schemeClr val="accent2">
                    <a:lumMod val="50000"/>
                  </a:schemeClr>
                </a:solidFill>
                <a:latin typeface="Albertus Extra Bold" pitchFamily="34" charset="0"/>
              </a:rPr>
              <a:t>The Limit</a:t>
            </a:r>
          </a:p>
        </p:txBody>
      </p:sp>
      <p:sp>
        <p:nvSpPr>
          <p:cNvPr id="70664" name="Rectangle 8"/>
          <p:cNvSpPr>
            <a:spLocks noChangeArrowheads="1"/>
          </p:cNvSpPr>
          <p:nvPr/>
        </p:nvSpPr>
        <p:spPr bwMode="auto">
          <a:xfrm>
            <a:off x="228600" y="5715000"/>
            <a:ext cx="3962400" cy="947738"/>
          </a:xfrm>
          <a:prstGeom prst="rect">
            <a:avLst/>
          </a:prstGeom>
          <a:noFill/>
          <a:ln w="9525">
            <a:noFill/>
            <a:miter lim="800000"/>
            <a:headEnd/>
            <a:tailEnd/>
          </a:ln>
          <a:effectLst/>
        </p:spPr>
        <p:txBody>
          <a:bodyPr anchor="ctr"/>
          <a:lstStyle/>
          <a:p>
            <a:pPr algn="l">
              <a:defRPr/>
            </a:pPr>
            <a:r>
              <a:rPr lang="en-US" sz="3200" dirty="0" smtClean="0">
                <a:solidFill>
                  <a:schemeClr val="accent2">
                    <a:lumMod val="50000"/>
                  </a:schemeClr>
                </a:solidFill>
              </a:rPr>
              <a:t>By</a:t>
            </a:r>
          </a:p>
          <a:p>
            <a:pPr algn="l">
              <a:defRPr/>
            </a:pPr>
            <a:r>
              <a:rPr lang="en-US" sz="3200" dirty="0" smtClean="0">
                <a:solidFill>
                  <a:schemeClr val="accent2">
                    <a:lumMod val="50000"/>
                  </a:schemeClr>
                </a:solidFill>
              </a:rPr>
              <a:t>Kristen Landon</a:t>
            </a:r>
            <a:endParaRPr lang="en-US" sz="4400" dirty="0">
              <a:solidFill>
                <a:schemeClr val="accent2">
                  <a:lumMod val="50000"/>
                </a:schemeClr>
              </a:solidFill>
              <a:latin typeface="Times New Roman" pitchFamily="18" charset="0"/>
            </a:endParaRPr>
          </a:p>
        </p:txBody>
      </p:sp>
      <p:pic>
        <p:nvPicPr>
          <p:cNvPr id="9" name="Content Placeholder 8" descr="extra.jpg"/>
          <p:cNvPicPr>
            <a:picLocks noGrp="1" noChangeAspect="1"/>
          </p:cNvPicPr>
          <p:nvPr>
            <p:ph sz="half" idx="1"/>
          </p:nvPr>
        </p:nvPicPr>
        <p:blipFill>
          <a:blip r:embed="rId3" cstate="print"/>
          <a:stretch>
            <a:fillRect/>
          </a:stretch>
        </p:blipFill>
        <p:spPr>
          <a:xfrm>
            <a:off x="304800" y="1219200"/>
            <a:ext cx="2871429" cy="4343400"/>
          </a:xfrm>
        </p:spPr>
      </p:pic>
      <p:pic>
        <p:nvPicPr>
          <p:cNvPr id="6" name="The Limit - Kristen Landon Official.asx">
            <a:hlinkClick r:id="" action="ppaction://media"/>
          </p:cNvPr>
          <p:cNvPicPr>
            <a:picLocks noRot="1" noChangeAspect="1"/>
          </p:cNvPicPr>
          <p:nvPr>
            <a:videoFile r:link="rId1"/>
          </p:nvPr>
        </p:nvPicPr>
        <p:blipFill>
          <a:blip r:embed="rId4" cstate="print"/>
          <a:stretch>
            <a:fillRect/>
          </a:stretch>
        </p:blipFill>
        <p:spPr>
          <a:xfrm>
            <a:off x="3505200" y="1447800"/>
            <a:ext cx="5283200" cy="396240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a:xfrm>
            <a:off x="0" y="0"/>
            <a:ext cx="9144000" cy="1143000"/>
          </a:xfrm>
        </p:spPr>
        <p:txBody>
          <a:bodyPr/>
          <a:lstStyle/>
          <a:p>
            <a:pPr>
              <a:defRPr/>
            </a:pPr>
            <a:r>
              <a:rPr lang="en-US" b="1" dirty="0" smtClean="0">
                <a:solidFill>
                  <a:schemeClr val="accent2">
                    <a:lumMod val="50000"/>
                  </a:schemeClr>
                </a:solidFill>
                <a:latin typeface="Albertus Extra Bold" pitchFamily="34" charset="0"/>
              </a:rPr>
              <a:t>The Limit</a:t>
            </a:r>
          </a:p>
        </p:txBody>
      </p:sp>
      <p:sp>
        <p:nvSpPr>
          <p:cNvPr id="70664" name="Rectangle 8"/>
          <p:cNvSpPr>
            <a:spLocks noChangeArrowheads="1"/>
          </p:cNvSpPr>
          <p:nvPr/>
        </p:nvSpPr>
        <p:spPr bwMode="auto">
          <a:xfrm>
            <a:off x="228600" y="5715000"/>
            <a:ext cx="3962400" cy="947738"/>
          </a:xfrm>
          <a:prstGeom prst="rect">
            <a:avLst/>
          </a:prstGeom>
          <a:noFill/>
          <a:ln w="9525">
            <a:noFill/>
            <a:miter lim="800000"/>
            <a:headEnd/>
            <a:tailEnd/>
          </a:ln>
          <a:effectLst/>
        </p:spPr>
        <p:txBody>
          <a:bodyPr anchor="ctr"/>
          <a:lstStyle/>
          <a:p>
            <a:pPr algn="l">
              <a:defRPr/>
            </a:pPr>
            <a:r>
              <a:rPr lang="en-US" sz="3200" dirty="0" smtClean="0">
                <a:solidFill>
                  <a:schemeClr val="accent2">
                    <a:lumMod val="50000"/>
                  </a:schemeClr>
                </a:solidFill>
              </a:rPr>
              <a:t>By</a:t>
            </a:r>
          </a:p>
          <a:p>
            <a:pPr algn="l">
              <a:defRPr/>
            </a:pPr>
            <a:r>
              <a:rPr lang="en-US" sz="3200" dirty="0" smtClean="0">
                <a:solidFill>
                  <a:schemeClr val="accent2">
                    <a:lumMod val="50000"/>
                  </a:schemeClr>
                </a:solidFill>
              </a:rPr>
              <a:t>Kristen Landon</a:t>
            </a:r>
            <a:endParaRPr lang="en-US" sz="4400" dirty="0">
              <a:solidFill>
                <a:schemeClr val="accent2">
                  <a:lumMod val="50000"/>
                </a:schemeClr>
              </a:solidFill>
              <a:latin typeface="Times New Roman" pitchFamily="18" charset="0"/>
            </a:endParaRPr>
          </a:p>
        </p:txBody>
      </p:sp>
      <p:pic>
        <p:nvPicPr>
          <p:cNvPr id="9" name="Content Placeholder 8" descr="extra.jpg"/>
          <p:cNvPicPr>
            <a:picLocks noGrp="1" noChangeAspect="1"/>
          </p:cNvPicPr>
          <p:nvPr>
            <p:ph sz="half" idx="1"/>
          </p:nvPr>
        </p:nvPicPr>
        <p:blipFill>
          <a:blip r:embed="rId2" cstate="print"/>
          <a:stretch>
            <a:fillRect/>
          </a:stretch>
        </p:blipFill>
        <p:spPr>
          <a:xfrm>
            <a:off x="304800" y="1219200"/>
            <a:ext cx="2871429" cy="4343400"/>
          </a:xfrm>
        </p:spPr>
      </p:pic>
      <p:sp>
        <p:nvSpPr>
          <p:cNvPr id="5" name="Rectangle 4"/>
          <p:cNvSpPr/>
          <p:nvPr/>
        </p:nvSpPr>
        <p:spPr>
          <a:xfrm>
            <a:off x="3657600" y="1219200"/>
            <a:ext cx="4572000" cy="4401205"/>
          </a:xfrm>
          <a:prstGeom prst="rect">
            <a:avLst/>
          </a:prstGeom>
        </p:spPr>
        <p:txBody>
          <a:bodyPr>
            <a:spAutoFit/>
          </a:bodyPr>
          <a:lstStyle/>
          <a:p>
            <a:pPr algn="l"/>
            <a:r>
              <a:rPr lang="en-US" sz="2800" dirty="0" smtClean="0"/>
              <a:t>When his family exceeds its legal debt limit, thirteen-year-old Matt is sent to the Federal Debt Rehabilitation Agency workhouse, where he discovers illicit activities are being carried out using the children who have been placed there. </a:t>
            </a:r>
            <a:endParaRPr lang="en-US" sz="28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a:xfrm>
            <a:off x="0" y="228600"/>
            <a:ext cx="9144000" cy="1143000"/>
          </a:xfrm>
        </p:spPr>
        <p:txBody>
          <a:bodyPr/>
          <a:lstStyle/>
          <a:p>
            <a:r>
              <a:rPr lang="en-US" sz="4000" b="1" dirty="0" smtClean="0">
                <a:solidFill>
                  <a:srgbClr val="33CC33"/>
                </a:solidFill>
                <a:latin typeface="Albertus Extra Bold" pitchFamily="34" charset="0"/>
              </a:rPr>
              <a:t>Little Blog on the Prairie </a:t>
            </a:r>
          </a:p>
        </p:txBody>
      </p:sp>
      <p:sp>
        <p:nvSpPr>
          <p:cNvPr id="26627" name="Rectangle 8"/>
          <p:cNvSpPr>
            <a:spLocks noChangeArrowheads="1"/>
          </p:cNvSpPr>
          <p:nvPr/>
        </p:nvSpPr>
        <p:spPr bwMode="auto">
          <a:xfrm>
            <a:off x="228600" y="5715000"/>
            <a:ext cx="4267200" cy="947738"/>
          </a:xfrm>
          <a:prstGeom prst="rect">
            <a:avLst/>
          </a:prstGeom>
          <a:noFill/>
          <a:ln w="9525">
            <a:noFill/>
            <a:miter lim="800000"/>
            <a:headEnd/>
            <a:tailEnd/>
          </a:ln>
        </p:spPr>
        <p:txBody>
          <a:bodyPr anchor="ctr"/>
          <a:lstStyle/>
          <a:p>
            <a:pPr algn="l"/>
            <a:r>
              <a:rPr lang="en-US" sz="3200" dirty="0">
                <a:solidFill>
                  <a:srgbClr val="33CC33"/>
                </a:solidFill>
              </a:rPr>
              <a:t>By</a:t>
            </a:r>
            <a:br>
              <a:rPr lang="en-US" sz="3200" dirty="0">
                <a:solidFill>
                  <a:srgbClr val="33CC33"/>
                </a:solidFill>
              </a:rPr>
            </a:br>
            <a:r>
              <a:rPr lang="en-US" sz="3200" dirty="0" smtClean="0">
                <a:solidFill>
                  <a:srgbClr val="33CC33"/>
                </a:solidFill>
              </a:rPr>
              <a:t>Cathleen </a:t>
            </a:r>
            <a:r>
              <a:rPr lang="en-US" sz="3200" dirty="0" err="1" smtClean="0">
                <a:solidFill>
                  <a:srgbClr val="33CC33"/>
                </a:solidFill>
              </a:rPr>
              <a:t>Davitt</a:t>
            </a:r>
            <a:r>
              <a:rPr lang="en-US" sz="3200" dirty="0" smtClean="0">
                <a:solidFill>
                  <a:srgbClr val="33CC33"/>
                </a:solidFill>
              </a:rPr>
              <a:t> Bell</a:t>
            </a:r>
            <a:endParaRPr lang="en-US" sz="4400" dirty="0">
              <a:solidFill>
                <a:srgbClr val="33CC33"/>
              </a:solidFill>
              <a:latin typeface="Times New Roman" pitchFamily="18" charset="0"/>
            </a:endParaRPr>
          </a:p>
        </p:txBody>
      </p:sp>
      <p:pic>
        <p:nvPicPr>
          <p:cNvPr id="9" name="Content Placeholder 8" descr="flight.jpg"/>
          <p:cNvPicPr>
            <a:picLocks noGrp="1" noChangeAspect="1"/>
          </p:cNvPicPr>
          <p:nvPr>
            <p:ph sz="half" idx="1"/>
          </p:nvPr>
        </p:nvPicPr>
        <p:blipFill>
          <a:blip r:embed="rId3" cstate="print"/>
          <a:stretch>
            <a:fillRect/>
          </a:stretch>
        </p:blipFill>
        <p:spPr>
          <a:xfrm>
            <a:off x="304800" y="1447800"/>
            <a:ext cx="2763774" cy="4114800"/>
          </a:xfrm>
        </p:spPr>
      </p:pic>
      <p:pic>
        <p:nvPicPr>
          <p:cNvPr id="6" name="Little Blog on the Prairie - Cathleen Davitt Bell Edit.asx">
            <a:hlinkClick r:id="" action="ppaction://media"/>
          </p:cNvPr>
          <p:cNvPicPr>
            <a:picLocks noRot="1" noChangeAspect="1"/>
          </p:cNvPicPr>
          <p:nvPr>
            <a:videoFile r:link="rId1"/>
          </p:nvPr>
        </p:nvPicPr>
        <p:blipFill>
          <a:blip r:embed="rId4" cstate="print"/>
          <a:stretch>
            <a:fillRect/>
          </a:stretch>
        </p:blipFill>
        <p:spPr>
          <a:xfrm>
            <a:off x="3429000" y="1581150"/>
            <a:ext cx="5105400" cy="382905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a:xfrm>
            <a:off x="0" y="228600"/>
            <a:ext cx="9144000" cy="1143000"/>
          </a:xfrm>
        </p:spPr>
        <p:txBody>
          <a:bodyPr/>
          <a:lstStyle/>
          <a:p>
            <a:r>
              <a:rPr lang="en-US" sz="4000" b="1" dirty="0" smtClean="0">
                <a:solidFill>
                  <a:srgbClr val="33CC33"/>
                </a:solidFill>
                <a:latin typeface="Albertus Extra Bold" pitchFamily="34" charset="0"/>
              </a:rPr>
              <a:t>Little Blog on the Prairie </a:t>
            </a:r>
          </a:p>
        </p:txBody>
      </p:sp>
      <p:sp>
        <p:nvSpPr>
          <p:cNvPr id="26627" name="Rectangle 8"/>
          <p:cNvSpPr>
            <a:spLocks noChangeArrowheads="1"/>
          </p:cNvSpPr>
          <p:nvPr/>
        </p:nvSpPr>
        <p:spPr bwMode="auto">
          <a:xfrm>
            <a:off x="228600" y="5715000"/>
            <a:ext cx="4267200" cy="947738"/>
          </a:xfrm>
          <a:prstGeom prst="rect">
            <a:avLst/>
          </a:prstGeom>
          <a:noFill/>
          <a:ln w="9525">
            <a:noFill/>
            <a:miter lim="800000"/>
            <a:headEnd/>
            <a:tailEnd/>
          </a:ln>
        </p:spPr>
        <p:txBody>
          <a:bodyPr anchor="ctr"/>
          <a:lstStyle/>
          <a:p>
            <a:pPr algn="l"/>
            <a:r>
              <a:rPr lang="en-US" sz="3200" dirty="0">
                <a:solidFill>
                  <a:srgbClr val="33CC33"/>
                </a:solidFill>
              </a:rPr>
              <a:t>By</a:t>
            </a:r>
            <a:br>
              <a:rPr lang="en-US" sz="3200" dirty="0">
                <a:solidFill>
                  <a:srgbClr val="33CC33"/>
                </a:solidFill>
              </a:rPr>
            </a:br>
            <a:r>
              <a:rPr lang="en-US" sz="3200" dirty="0" smtClean="0">
                <a:solidFill>
                  <a:srgbClr val="33CC33"/>
                </a:solidFill>
              </a:rPr>
              <a:t>Cathleen </a:t>
            </a:r>
            <a:r>
              <a:rPr lang="en-US" sz="3200" dirty="0" err="1" smtClean="0">
                <a:solidFill>
                  <a:srgbClr val="33CC33"/>
                </a:solidFill>
              </a:rPr>
              <a:t>Davitt</a:t>
            </a:r>
            <a:r>
              <a:rPr lang="en-US" sz="3200" dirty="0" smtClean="0">
                <a:solidFill>
                  <a:srgbClr val="33CC33"/>
                </a:solidFill>
              </a:rPr>
              <a:t> Bell</a:t>
            </a:r>
            <a:endParaRPr lang="en-US" sz="4400" dirty="0">
              <a:solidFill>
                <a:srgbClr val="33CC33"/>
              </a:solidFill>
              <a:latin typeface="Times New Roman" pitchFamily="18" charset="0"/>
            </a:endParaRPr>
          </a:p>
        </p:txBody>
      </p:sp>
      <p:pic>
        <p:nvPicPr>
          <p:cNvPr id="9" name="Content Placeholder 8" descr="flight.jpg"/>
          <p:cNvPicPr>
            <a:picLocks noGrp="1" noChangeAspect="1"/>
          </p:cNvPicPr>
          <p:nvPr>
            <p:ph sz="half" idx="1"/>
          </p:nvPr>
        </p:nvPicPr>
        <p:blipFill>
          <a:blip r:embed="rId2" cstate="print"/>
          <a:stretch>
            <a:fillRect/>
          </a:stretch>
        </p:blipFill>
        <p:spPr>
          <a:xfrm>
            <a:off x="304800" y="1447800"/>
            <a:ext cx="2763774" cy="4114800"/>
          </a:xfrm>
        </p:spPr>
      </p:pic>
      <p:sp>
        <p:nvSpPr>
          <p:cNvPr id="5" name="Rectangle 4"/>
          <p:cNvSpPr/>
          <p:nvPr/>
        </p:nvSpPr>
        <p:spPr>
          <a:xfrm>
            <a:off x="3810000" y="1295400"/>
            <a:ext cx="5029200" cy="4401205"/>
          </a:xfrm>
          <a:prstGeom prst="rect">
            <a:avLst/>
          </a:prstGeom>
        </p:spPr>
        <p:txBody>
          <a:bodyPr wrap="square">
            <a:spAutoFit/>
          </a:bodyPr>
          <a:lstStyle/>
          <a:p>
            <a:pPr algn="l"/>
            <a:r>
              <a:rPr lang="en-US" sz="2800" dirty="0" smtClean="0"/>
              <a:t>Thirteen-year-old Genevieve's summer at a frontier family history camp in Laramie, Wyoming, with her parents and brother is filled with surprises, which she reports to friends back home on the cell phone she sneaked in, and which they turn into a blog. </a:t>
            </a:r>
            <a:endParaRPr lang="en-US" sz="28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0" y="152400"/>
            <a:ext cx="9144000" cy="1143000"/>
          </a:xfrm>
        </p:spPr>
        <p:txBody>
          <a:bodyPr/>
          <a:lstStyle/>
          <a:p>
            <a:r>
              <a:rPr lang="en-US" sz="4000" b="1" dirty="0" smtClean="0">
                <a:solidFill>
                  <a:srgbClr val="0099FF"/>
                </a:solidFill>
                <a:latin typeface="Albertus Extra Bold" pitchFamily="34" charset="0"/>
              </a:rPr>
              <a:t>Max Cassidy : </a:t>
            </a:r>
            <a:br>
              <a:rPr lang="en-US" sz="4000" b="1" dirty="0" smtClean="0">
                <a:solidFill>
                  <a:srgbClr val="0099FF"/>
                </a:solidFill>
                <a:latin typeface="Albertus Extra Bold" pitchFamily="34" charset="0"/>
              </a:rPr>
            </a:br>
            <a:r>
              <a:rPr lang="en-US" sz="4000" b="1" dirty="0" smtClean="0">
                <a:solidFill>
                  <a:srgbClr val="0099FF"/>
                </a:solidFill>
                <a:latin typeface="Albertus Extra Bold" pitchFamily="34" charset="0"/>
              </a:rPr>
              <a:t>Escape from Shadow Island </a:t>
            </a:r>
          </a:p>
        </p:txBody>
      </p:sp>
      <p:sp>
        <p:nvSpPr>
          <p:cNvPr id="27651" name="Rectangle 8"/>
          <p:cNvSpPr>
            <a:spLocks noChangeArrowheads="1"/>
          </p:cNvSpPr>
          <p:nvPr/>
        </p:nvSpPr>
        <p:spPr bwMode="auto">
          <a:xfrm>
            <a:off x="304800" y="5638800"/>
            <a:ext cx="3657600" cy="947738"/>
          </a:xfrm>
          <a:prstGeom prst="rect">
            <a:avLst/>
          </a:prstGeom>
          <a:noFill/>
          <a:ln w="9525">
            <a:noFill/>
            <a:miter lim="800000"/>
            <a:headEnd/>
            <a:tailEnd/>
          </a:ln>
        </p:spPr>
        <p:txBody>
          <a:bodyPr anchor="ctr"/>
          <a:lstStyle/>
          <a:p>
            <a:pPr algn="l"/>
            <a:r>
              <a:rPr lang="en-US" sz="3200" dirty="0">
                <a:solidFill>
                  <a:srgbClr val="0099FF"/>
                </a:solidFill>
              </a:rPr>
              <a:t>By</a:t>
            </a:r>
            <a:br>
              <a:rPr lang="en-US" sz="3200" dirty="0">
                <a:solidFill>
                  <a:srgbClr val="0099FF"/>
                </a:solidFill>
              </a:rPr>
            </a:br>
            <a:r>
              <a:rPr lang="en-US" sz="3200" dirty="0" smtClean="0">
                <a:solidFill>
                  <a:srgbClr val="0099FF"/>
                </a:solidFill>
              </a:rPr>
              <a:t>Paul Adam</a:t>
            </a:r>
            <a:endParaRPr lang="en-US" sz="4400" dirty="0">
              <a:solidFill>
                <a:srgbClr val="0099FF"/>
              </a:solidFill>
              <a:latin typeface="Times New Roman" pitchFamily="18" charset="0"/>
            </a:endParaRPr>
          </a:p>
        </p:txBody>
      </p:sp>
      <p:pic>
        <p:nvPicPr>
          <p:cNvPr id="7" name="Content Placeholder 6" descr="beastiary.jpg"/>
          <p:cNvPicPr>
            <a:picLocks noGrp="1" noChangeAspect="1"/>
          </p:cNvPicPr>
          <p:nvPr>
            <p:ph sz="half" idx="1"/>
          </p:nvPr>
        </p:nvPicPr>
        <p:blipFill>
          <a:blip r:embed="rId2" cstate="print"/>
          <a:stretch>
            <a:fillRect/>
          </a:stretch>
        </p:blipFill>
        <p:spPr>
          <a:xfrm>
            <a:off x="381000" y="1502834"/>
            <a:ext cx="2590800" cy="3876509"/>
          </a:xfrm>
        </p:spPr>
      </p:pic>
      <p:sp>
        <p:nvSpPr>
          <p:cNvPr id="5" name="Rectangle 4"/>
          <p:cNvSpPr/>
          <p:nvPr/>
        </p:nvSpPr>
        <p:spPr>
          <a:xfrm>
            <a:off x="3505200" y="1524000"/>
            <a:ext cx="5334000" cy="3970318"/>
          </a:xfrm>
          <a:prstGeom prst="rect">
            <a:avLst/>
          </a:prstGeom>
        </p:spPr>
        <p:txBody>
          <a:bodyPr wrap="square">
            <a:spAutoFit/>
          </a:bodyPr>
          <a:lstStyle/>
          <a:p>
            <a:pPr algn="l"/>
            <a:r>
              <a:rPr lang="en-US" sz="2800" dirty="0" smtClean="0"/>
              <a:t>British fourteen-year-old Max Cassidy calls on his skills and training as a professional escape artist when he attempts to clear his mother of murdering his father, who disappeared two years earlier in the Central American country of Santo Domingo. </a:t>
            </a:r>
            <a:endParaRPr lang="en-US" sz="28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Grp="1" noChangeArrowheads="1"/>
          </p:cNvSpPr>
          <p:nvPr>
            <p:ph type="title"/>
          </p:nvPr>
        </p:nvSpPr>
        <p:spPr>
          <a:xfrm>
            <a:off x="0" y="0"/>
            <a:ext cx="9144000" cy="1143000"/>
          </a:xfrm>
        </p:spPr>
        <p:txBody>
          <a:bodyPr/>
          <a:lstStyle/>
          <a:p>
            <a:pPr>
              <a:defRPr/>
            </a:pPr>
            <a:r>
              <a:rPr lang="en-US" sz="4000" b="1" dirty="0" smtClean="0">
                <a:solidFill>
                  <a:srgbClr val="003399"/>
                </a:solidFill>
                <a:latin typeface="Albertus Extra Bold" pitchFamily="34" charset="0"/>
              </a:rPr>
              <a:t>Ninth Ward</a:t>
            </a:r>
          </a:p>
        </p:txBody>
      </p:sp>
      <p:sp>
        <p:nvSpPr>
          <p:cNvPr id="68616" name="Rectangle 8"/>
          <p:cNvSpPr>
            <a:spLocks noChangeArrowheads="1"/>
          </p:cNvSpPr>
          <p:nvPr/>
        </p:nvSpPr>
        <p:spPr bwMode="auto">
          <a:xfrm>
            <a:off x="304800" y="5715000"/>
            <a:ext cx="4419600" cy="990600"/>
          </a:xfrm>
          <a:prstGeom prst="rect">
            <a:avLst/>
          </a:prstGeom>
          <a:noFill/>
          <a:ln w="9525">
            <a:noFill/>
            <a:miter lim="800000"/>
            <a:headEnd/>
            <a:tailEnd/>
          </a:ln>
          <a:effectLst/>
        </p:spPr>
        <p:txBody>
          <a:bodyPr anchor="ctr"/>
          <a:lstStyle/>
          <a:p>
            <a:pPr>
              <a:defRPr/>
            </a:pPr>
            <a:r>
              <a:rPr lang="en-US" sz="3200" dirty="0">
                <a:solidFill>
                  <a:srgbClr val="996600"/>
                </a:solidFill>
              </a:rPr>
              <a:t/>
            </a:r>
            <a:br>
              <a:rPr lang="en-US" sz="3200" dirty="0">
                <a:solidFill>
                  <a:srgbClr val="996600"/>
                </a:solidFill>
              </a:rPr>
            </a:br>
            <a:endParaRPr lang="en-US" sz="3200" dirty="0" smtClean="0">
              <a:solidFill>
                <a:srgbClr val="996600"/>
              </a:solidFill>
            </a:endParaRPr>
          </a:p>
          <a:p>
            <a:pPr algn="l">
              <a:defRPr/>
            </a:pPr>
            <a:r>
              <a:rPr lang="en-US" sz="3200" dirty="0" smtClean="0">
                <a:solidFill>
                  <a:srgbClr val="003399"/>
                </a:solidFill>
              </a:rPr>
              <a:t>By</a:t>
            </a:r>
          </a:p>
          <a:p>
            <a:pPr algn="l">
              <a:defRPr/>
            </a:pPr>
            <a:r>
              <a:rPr lang="en-US" sz="3200" dirty="0" smtClean="0">
                <a:solidFill>
                  <a:srgbClr val="003399"/>
                </a:solidFill>
              </a:rPr>
              <a:t>Jewell Parker Rhodes</a:t>
            </a:r>
            <a:r>
              <a:rPr lang="en-US" sz="3200" dirty="0">
                <a:solidFill>
                  <a:srgbClr val="003399"/>
                </a:solidFill>
              </a:rPr>
              <a:t/>
            </a:r>
            <a:br>
              <a:rPr lang="en-US" sz="3200" dirty="0">
                <a:solidFill>
                  <a:srgbClr val="003399"/>
                </a:solidFill>
              </a:rPr>
            </a:br>
            <a:r>
              <a:rPr lang="en-US" sz="3200" dirty="0">
                <a:solidFill>
                  <a:srgbClr val="996600"/>
                </a:solidFill>
              </a:rPr>
              <a:t/>
            </a:r>
            <a:br>
              <a:rPr lang="en-US" sz="3200" dirty="0">
                <a:solidFill>
                  <a:srgbClr val="996600"/>
                </a:solidFill>
              </a:rPr>
            </a:br>
            <a:endParaRPr lang="en-US" sz="4400" dirty="0">
              <a:solidFill>
                <a:schemeClr val="tx2"/>
              </a:solidFill>
              <a:latin typeface="Times New Roman" pitchFamily="18" charset="0"/>
            </a:endParaRPr>
          </a:p>
        </p:txBody>
      </p:sp>
      <p:pic>
        <p:nvPicPr>
          <p:cNvPr id="8" name="Content Placeholder 7" descr="moonshot.jpg"/>
          <p:cNvPicPr>
            <a:picLocks noGrp="1" noChangeAspect="1"/>
          </p:cNvPicPr>
          <p:nvPr>
            <p:ph sz="half" idx="1"/>
          </p:nvPr>
        </p:nvPicPr>
        <p:blipFill>
          <a:blip r:embed="rId3" cstate="print"/>
          <a:stretch>
            <a:fillRect/>
          </a:stretch>
        </p:blipFill>
        <p:spPr>
          <a:xfrm>
            <a:off x="381000" y="1371600"/>
            <a:ext cx="2811780" cy="4114800"/>
          </a:xfrm>
        </p:spPr>
      </p:pic>
      <p:pic>
        <p:nvPicPr>
          <p:cNvPr id="6" name="Ninth Ward - Jewell Parker Rhodes Fanmade.asx">
            <a:hlinkClick r:id="" action="ppaction://media"/>
          </p:cNvPr>
          <p:cNvPicPr>
            <a:picLocks noRot="1" noChangeAspect="1"/>
          </p:cNvPicPr>
          <p:nvPr>
            <a:videoFile r:link="rId1"/>
          </p:nvPr>
        </p:nvPicPr>
        <p:blipFill>
          <a:blip r:embed="rId4" cstate="print"/>
          <a:stretch>
            <a:fillRect/>
          </a:stretch>
        </p:blipFill>
        <p:spPr>
          <a:xfrm>
            <a:off x="3505200" y="1447800"/>
            <a:ext cx="5181600" cy="388620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Grp="1" noChangeArrowheads="1"/>
          </p:cNvSpPr>
          <p:nvPr>
            <p:ph type="title"/>
          </p:nvPr>
        </p:nvSpPr>
        <p:spPr>
          <a:xfrm>
            <a:off x="0" y="0"/>
            <a:ext cx="9144000" cy="1143000"/>
          </a:xfrm>
        </p:spPr>
        <p:txBody>
          <a:bodyPr/>
          <a:lstStyle/>
          <a:p>
            <a:pPr>
              <a:defRPr/>
            </a:pPr>
            <a:r>
              <a:rPr lang="en-US" sz="4000" b="1" dirty="0" smtClean="0">
                <a:solidFill>
                  <a:srgbClr val="003399"/>
                </a:solidFill>
                <a:latin typeface="Albertus Extra Bold" pitchFamily="34" charset="0"/>
              </a:rPr>
              <a:t>Ninth Ward</a:t>
            </a:r>
          </a:p>
        </p:txBody>
      </p:sp>
      <p:sp>
        <p:nvSpPr>
          <p:cNvPr id="68616" name="Rectangle 8"/>
          <p:cNvSpPr>
            <a:spLocks noChangeArrowheads="1"/>
          </p:cNvSpPr>
          <p:nvPr/>
        </p:nvSpPr>
        <p:spPr bwMode="auto">
          <a:xfrm>
            <a:off x="304800" y="5715000"/>
            <a:ext cx="4419600" cy="990600"/>
          </a:xfrm>
          <a:prstGeom prst="rect">
            <a:avLst/>
          </a:prstGeom>
          <a:noFill/>
          <a:ln w="9525">
            <a:noFill/>
            <a:miter lim="800000"/>
            <a:headEnd/>
            <a:tailEnd/>
          </a:ln>
          <a:effectLst/>
        </p:spPr>
        <p:txBody>
          <a:bodyPr anchor="ctr"/>
          <a:lstStyle/>
          <a:p>
            <a:pPr>
              <a:defRPr/>
            </a:pPr>
            <a:r>
              <a:rPr lang="en-US" sz="3200" dirty="0">
                <a:solidFill>
                  <a:srgbClr val="996600"/>
                </a:solidFill>
              </a:rPr>
              <a:t/>
            </a:r>
            <a:br>
              <a:rPr lang="en-US" sz="3200" dirty="0">
                <a:solidFill>
                  <a:srgbClr val="996600"/>
                </a:solidFill>
              </a:rPr>
            </a:br>
            <a:endParaRPr lang="en-US" sz="3200" dirty="0" smtClean="0">
              <a:solidFill>
                <a:srgbClr val="996600"/>
              </a:solidFill>
            </a:endParaRPr>
          </a:p>
          <a:p>
            <a:pPr algn="l">
              <a:defRPr/>
            </a:pPr>
            <a:r>
              <a:rPr lang="en-US" sz="3200" dirty="0" smtClean="0">
                <a:solidFill>
                  <a:srgbClr val="003399"/>
                </a:solidFill>
              </a:rPr>
              <a:t>By</a:t>
            </a:r>
          </a:p>
          <a:p>
            <a:pPr algn="l">
              <a:defRPr/>
            </a:pPr>
            <a:r>
              <a:rPr lang="en-US" sz="3200" dirty="0" smtClean="0">
                <a:solidFill>
                  <a:srgbClr val="003399"/>
                </a:solidFill>
              </a:rPr>
              <a:t>Jewell Parker Rhodes</a:t>
            </a:r>
            <a:r>
              <a:rPr lang="en-US" sz="3200" dirty="0">
                <a:solidFill>
                  <a:srgbClr val="003399"/>
                </a:solidFill>
              </a:rPr>
              <a:t/>
            </a:r>
            <a:br>
              <a:rPr lang="en-US" sz="3200" dirty="0">
                <a:solidFill>
                  <a:srgbClr val="003399"/>
                </a:solidFill>
              </a:rPr>
            </a:br>
            <a:r>
              <a:rPr lang="en-US" sz="3200" dirty="0">
                <a:solidFill>
                  <a:srgbClr val="996600"/>
                </a:solidFill>
              </a:rPr>
              <a:t/>
            </a:r>
            <a:br>
              <a:rPr lang="en-US" sz="3200" dirty="0">
                <a:solidFill>
                  <a:srgbClr val="996600"/>
                </a:solidFill>
              </a:rPr>
            </a:br>
            <a:endParaRPr lang="en-US" sz="4400" dirty="0">
              <a:solidFill>
                <a:schemeClr val="tx2"/>
              </a:solidFill>
              <a:latin typeface="Times New Roman" pitchFamily="18" charset="0"/>
            </a:endParaRPr>
          </a:p>
        </p:txBody>
      </p:sp>
      <p:pic>
        <p:nvPicPr>
          <p:cNvPr id="8" name="Content Placeholder 7" descr="moonshot.jpg"/>
          <p:cNvPicPr>
            <a:picLocks noGrp="1" noChangeAspect="1"/>
          </p:cNvPicPr>
          <p:nvPr>
            <p:ph sz="half" idx="1"/>
          </p:nvPr>
        </p:nvPicPr>
        <p:blipFill>
          <a:blip r:embed="rId2" cstate="print"/>
          <a:stretch>
            <a:fillRect/>
          </a:stretch>
        </p:blipFill>
        <p:spPr>
          <a:xfrm>
            <a:off x="381000" y="1371600"/>
            <a:ext cx="2811780" cy="4114800"/>
          </a:xfrm>
        </p:spPr>
      </p:pic>
      <p:sp>
        <p:nvSpPr>
          <p:cNvPr id="5" name="Rectangle 4"/>
          <p:cNvSpPr/>
          <p:nvPr/>
        </p:nvSpPr>
        <p:spPr>
          <a:xfrm>
            <a:off x="3886200" y="1371600"/>
            <a:ext cx="4572000" cy="3970318"/>
          </a:xfrm>
          <a:prstGeom prst="rect">
            <a:avLst/>
          </a:prstGeom>
        </p:spPr>
        <p:txBody>
          <a:bodyPr>
            <a:spAutoFit/>
          </a:bodyPr>
          <a:lstStyle/>
          <a:p>
            <a:pPr algn="l"/>
            <a:r>
              <a:rPr lang="en-US" sz="2800" dirty="0" smtClean="0"/>
              <a:t>In New Orleans' Ninth Ward, twelve-year-old </a:t>
            </a:r>
            <a:r>
              <a:rPr lang="en-US" sz="2800" dirty="0" err="1" smtClean="0"/>
              <a:t>Lanesha</a:t>
            </a:r>
            <a:r>
              <a:rPr lang="en-US" sz="2800" dirty="0" smtClean="0"/>
              <a:t>, who can see spirits, and her adopted grandmother have no choice but to stay and weather the storm as Hurricane Katrina bears down upon them. </a:t>
            </a:r>
            <a:endParaRPr lang="en-US" sz="28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a:xfrm>
            <a:off x="0" y="0"/>
            <a:ext cx="9144000" cy="1143000"/>
          </a:xfrm>
        </p:spPr>
        <p:txBody>
          <a:bodyPr/>
          <a:lstStyle/>
          <a:p>
            <a:pPr>
              <a:defRPr/>
            </a:pPr>
            <a:r>
              <a:rPr lang="en-US" sz="4000" b="1" dirty="0" smtClean="0">
                <a:latin typeface="Albertus Extra Bold" pitchFamily="34" charset="0"/>
              </a:rPr>
              <a:t>Smile</a:t>
            </a:r>
            <a:endParaRPr lang="en-US" sz="4000" b="1" dirty="0" smtClean="0">
              <a:solidFill>
                <a:srgbClr val="99CC00"/>
              </a:solidFill>
              <a:latin typeface="Albertus Extra Bold" pitchFamily="34" charset="0"/>
            </a:endParaRPr>
          </a:p>
        </p:txBody>
      </p:sp>
      <p:sp>
        <p:nvSpPr>
          <p:cNvPr id="63496" name="Rectangle 8"/>
          <p:cNvSpPr>
            <a:spLocks noChangeArrowheads="1"/>
          </p:cNvSpPr>
          <p:nvPr/>
        </p:nvSpPr>
        <p:spPr bwMode="auto">
          <a:xfrm>
            <a:off x="228600" y="5638800"/>
            <a:ext cx="3581400" cy="947738"/>
          </a:xfrm>
          <a:prstGeom prst="rect">
            <a:avLst/>
          </a:prstGeom>
          <a:noFill/>
          <a:ln w="9525">
            <a:noFill/>
            <a:miter lim="800000"/>
            <a:headEnd/>
            <a:tailEnd/>
          </a:ln>
          <a:effectLst/>
        </p:spPr>
        <p:txBody>
          <a:bodyPr anchor="ctr"/>
          <a:lstStyle/>
          <a:p>
            <a:pPr algn="l">
              <a:defRPr/>
            </a:pPr>
            <a:r>
              <a:rPr lang="en-US" sz="3200" dirty="0"/>
              <a:t>By</a:t>
            </a:r>
            <a:br>
              <a:rPr lang="en-US" sz="3200" dirty="0"/>
            </a:br>
            <a:r>
              <a:rPr lang="en-US" sz="3200" dirty="0" err="1" smtClean="0"/>
              <a:t>Raina</a:t>
            </a:r>
            <a:r>
              <a:rPr lang="en-US" sz="3200" dirty="0" smtClean="0"/>
              <a:t> </a:t>
            </a:r>
            <a:r>
              <a:rPr lang="en-US" sz="3200" dirty="0" err="1" smtClean="0"/>
              <a:t>Telgemeir</a:t>
            </a:r>
            <a:endParaRPr lang="en-US" sz="3200" dirty="0">
              <a:latin typeface="Times New Roman" pitchFamily="18" charset="0"/>
            </a:endParaRPr>
          </a:p>
        </p:txBody>
      </p:sp>
      <p:pic>
        <p:nvPicPr>
          <p:cNvPr id="9" name="Content Placeholder 8" descr="redwoods.jpg"/>
          <p:cNvPicPr>
            <a:picLocks noGrp="1" noChangeAspect="1"/>
          </p:cNvPicPr>
          <p:nvPr>
            <p:ph sz="half" idx="1"/>
          </p:nvPr>
        </p:nvPicPr>
        <p:blipFill>
          <a:blip r:embed="rId3" cstate="print"/>
          <a:stretch>
            <a:fillRect/>
          </a:stretch>
        </p:blipFill>
        <p:spPr>
          <a:xfrm>
            <a:off x="304800" y="1371600"/>
            <a:ext cx="2697020" cy="4128093"/>
          </a:xfrm>
        </p:spPr>
      </p:pic>
      <p:pic>
        <p:nvPicPr>
          <p:cNvPr id="6" name="Smile - Raina Telgemeier Official.asx">
            <a:hlinkClick r:id="" action="ppaction://media"/>
          </p:cNvPr>
          <p:cNvPicPr>
            <a:picLocks noRot="1" noChangeAspect="1"/>
          </p:cNvPicPr>
          <p:nvPr>
            <a:videoFile r:link="rId1"/>
          </p:nvPr>
        </p:nvPicPr>
        <p:blipFill>
          <a:blip r:embed="rId4" cstate="print"/>
          <a:stretch>
            <a:fillRect/>
          </a:stretch>
        </p:blipFill>
        <p:spPr>
          <a:xfrm>
            <a:off x="3657600" y="1752600"/>
            <a:ext cx="5029200" cy="3771900"/>
          </a:xfrm>
          <a:prstGeom prst="rect">
            <a:avLst/>
          </a:prstGeom>
          <a:ln w="3175">
            <a:solidFill>
              <a:schemeClr val="tx1"/>
            </a:solidFill>
          </a:ln>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a:xfrm>
            <a:off x="0" y="0"/>
            <a:ext cx="9144000" cy="1143000"/>
          </a:xfrm>
        </p:spPr>
        <p:txBody>
          <a:bodyPr/>
          <a:lstStyle/>
          <a:p>
            <a:pPr>
              <a:defRPr/>
            </a:pPr>
            <a:r>
              <a:rPr lang="en-US" sz="4000" b="1" dirty="0" smtClean="0">
                <a:latin typeface="Albertus Extra Bold" pitchFamily="34" charset="0"/>
              </a:rPr>
              <a:t>Smile</a:t>
            </a:r>
            <a:endParaRPr lang="en-US" sz="4000" b="1" dirty="0" smtClean="0">
              <a:solidFill>
                <a:srgbClr val="99CC00"/>
              </a:solidFill>
              <a:latin typeface="Albertus Extra Bold" pitchFamily="34" charset="0"/>
            </a:endParaRPr>
          </a:p>
        </p:txBody>
      </p:sp>
      <p:sp>
        <p:nvSpPr>
          <p:cNvPr id="63496" name="Rectangle 8"/>
          <p:cNvSpPr>
            <a:spLocks noChangeArrowheads="1"/>
          </p:cNvSpPr>
          <p:nvPr/>
        </p:nvSpPr>
        <p:spPr bwMode="auto">
          <a:xfrm>
            <a:off x="228600" y="5638800"/>
            <a:ext cx="3581400" cy="947738"/>
          </a:xfrm>
          <a:prstGeom prst="rect">
            <a:avLst/>
          </a:prstGeom>
          <a:noFill/>
          <a:ln w="9525">
            <a:noFill/>
            <a:miter lim="800000"/>
            <a:headEnd/>
            <a:tailEnd/>
          </a:ln>
          <a:effectLst/>
        </p:spPr>
        <p:txBody>
          <a:bodyPr anchor="ctr"/>
          <a:lstStyle/>
          <a:p>
            <a:pPr algn="l">
              <a:defRPr/>
            </a:pPr>
            <a:r>
              <a:rPr lang="en-US" sz="3200" dirty="0"/>
              <a:t>By</a:t>
            </a:r>
            <a:br>
              <a:rPr lang="en-US" sz="3200" dirty="0"/>
            </a:br>
            <a:r>
              <a:rPr lang="en-US" sz="3200" dirty="0" err="1" smtClean="0"/>
              <a:t>Raina</a:t>
            </a:r>
            <a:r>
              <a:rPr lang="en-US" sz="3200" dirty="0" smtClean="0"/>
              <a:t> </a:t>
            </a:r>
            <a:r>
              <a:rPr lang="en-US" sz="3200" dirty="0" err="1" smtClean="0"/>
              <a:t>Telgemeir</a:t>
            </a:r>
            <a:endParaRPr lang="en-US" sz="3200" dirty="0">
              <a:latin typeface="Times New Roman" pitchFamily="18" charset="0"/>
            </a:endParaRPr>
          </a:p>
        </p:txBody>
      </p:sp>
      <p:pic>
        <p:nvPicPr>
          <p:cNvPr id="9" name="Content Placeholder 8" descr="redwoods.jpg"/>
          <p:cNvPicPr>
            <a:picLocks noGrp="1" noChangeAspect="1"/>
          </p:cNvPicPr>
          <p:nvPr>
            <p:ph sz="half" idx="1"/>
          </p:nvPr>
        </p:nvPicPr>
        <p:blipFill>
          <a:blip r:embed="rId2" cstate="print"/>
          <a:stretch>
            <a:fillRect/>
          </a:stretch>
        </p:blipFill>
        <p:spPr>
          <a:xfrm>
            <a:off x="304800" y="1371600"/>
            <a:ext cx="2697020" cy="4128093"/>
          </a:xfrm>
        </p:spPr>
      </p:pic>
      <p:sp>
        <p:nvSpPr>
          <p:cNvPr id="7" name="Rectangle 6"/>
          <p:cNvSpPr/>
          <p:nvPr/>
        </p:nvSpPr>
        <p:spPr>
          <a:xfrm>
            <a:off x="3124200" y="1295400"/>
            <a:ext cx="5867400" cy="4832092"/>
          </a:xfrm>
          <a:prstGeom prst="rect">
            <a:avLst/>
          </a:prstGeom>
        </p:spPr>
        <p:txBody>
          <a:bodyPr wrap="square">
            <a:spAutoFit/>
          </a:bodyPr>
          <a:lstStyle/>
          <a:p>
            <a:pPr algn="l"/>
            <a:r>
              <a:rPr lang="en-US" sz="2800" dirty="0" err="1" smtClean="0"/>
              <a:t>Raina</a:t>
            </a:r>
            <a:r>
              <a:rPr lang="en-US" sz="2800" dirty="0" smtClean="0"/>
              <a:t> just wants to be a normal sixth grader but one night she trips and falls, severely injuring her two front teeth. What follows is a long and frustrating journey with on-again, off-again braces, surgery, embarrassing headgear, and even a retainer with fake teeth attached. And on top of all that, there's still more to deal with.</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a:xfrm>
            <a:off x="0" y="0"/>
            <a:ext cx="9144000" cy="1143000"/>
          </a:xfrm>
        </p:spPr>
        <p:txBody>
          <a:bodyPr/>
          <a:lstStyle/>
          <a:p>
            <a:r>
              <a:rPr lang="en-US" sz="4000" b="1" dirty="0" smtClean="0">
                <a:solidFill>
                  <a:srgbClr val="339966"/>
                </a:solidFill>
                <a:latin typeface="Albertus Extra Bold" pitchFamily="34" charset="0"/>
              </a:rPr>
              <a:t>The Strange Case of Origami Yoda </a:t>
            </a:r>
            <a:endParaRPr lang="en-US" sz="3600" b="1" dirty="0" smtClean="0">
              <a:solidFill>
                <a:srgbClr val="339966"/>
              </a:solidFill>
              <a:latin typeface="Albertus Extra Bold" pitchFamily="34" charset="0"/>
            </a:endParaRPr>
          </a:p>
        </p:txBody>
      </p:sp>
      <p:sp>
        <p:nvSpPr>
          <p:cNvPr id="25603" name="Rectangle 8"/>
          <p:cNvSpPr>
            <a:spLocks noChangeArrowheads="1"/>
          </p:cNvSpPr>
          <p:nvPr/>
        </p:nvSpPr>
        <p:spPr bwMode="auto">
          <a:xfrm>
            <a:off x="2667000" y="914400"/>
            <a:ext cx="3962400" cy="1023938"/>
          </a:xfrm>
          <a:prstGeom prst="rect">
            <a:avLst/>
          </a:prstGeom>
          <a:noFill/>
          <a:ln w="9525">
            <a:noFill/>
            <a:miter lim="800000"/>
            <a:headEnd/>
            <a:tailEnd/>
          </a:ln>
        </p:spPr>
        <p:txBody>
          <a:bodyPr anchor="ctr"/>
          <a:lstStyle/>
          <a:p>
            <a:r>
              <a:rPr lang="en-US" sz="3200" dirty="0">
                <a:solidFill>
                  <a:srgbClr val="339966"/>
                </a:solidFill>
              </a:rPr>
              <a:t>By</a:t>
            </a:r>
            <a:br>
              <a:rPr lang="en-US" sz="3200" dirty="0">
                <a:solidFill>
                  <a:srgbClr val="339966"/>
                </a:solidFill>
              </a:rPr>
            </a:br>
            <a:r>
              <a:rPr lang="en-US" sz="3200" dirty="0" smtClean="0">
                <a:solidFill>
                  <a:srgbClr val="339966"/>
                </a:solidFill>
              </a:rPr>
              <a:t>Tom </a:t>
            </a:r>
            <a:r>
              <a:rPr lang="en-US" sz="3200" dirty="0" err="1" smtClean="0">
                <a:solidFill>
                  <a:srgbClr val="339966"/>
                </a:solidFill>
              </a:rPr>
              <a:t>Angleberger</a:t>
            </a:r>
            <a:endParaRPr lang="en-US" sz="3200" dirty="0">
              <a:solidFill>
                <a:srgbClr val="339966"/>
              </a:solidFill>
              <a:latin typeface="Times New Roman" pitchFamily="18" charset="0"/>
            </a:endParaRPr>
          </a:p>
        </p:txBody>
      </p:sp>
      <p:pic>
        <p:nvPicPr>
          <p:cNvPr id="8" name="Content Placeholder 7" descr="sassy.jpg"/>
          <p:cNvPicPr>
            <a:picLocks noGrp="1" noChangeAspect="1"/>
          </p:cNvPicPr>
          <p:nvPr>
            <p:ph sz="half" idx="1"/>
          </p:nvPr>
        </p:nvPicPr>
        <p:blipFill>
          <a:blip r:embed="rId3" cstate="print"/>
          <a:stretch>
            <a:fillRect/>
          </a:stretch>
        </p:blipFill>
        <p:spPr>
          <a:xfrm>
            <a:off x="228600" y="1981200"/>
            <a:ext cx="3048000" cy="4572000"/>
          </a:xfrm>
          <a:ln>
            <a:solidFill>
              <a:srgbClr val="0099FF"/>
            </a:solidFill>
          </a:ln>
        </p:spPr>
      </p:pic>
      <p:pic>
        <p:nvPicPr>
          <p:cNvPr id="6" name="The Strange Case of Origami Yoda - Tom Angleberger Official.asx">
            <a:hlinkClick r:id="" action="ppaction://media"/>
          </p:cNvPr>
          <p:cNvPicPr>
            <a:picLocks noRot="1" noChangeAspect="1"/>
          </p:cNvPicPr>
          <p:nvPr>
            <a:videoFile r:link="rId1"/>
          </p:nvPr>
        </p:nvPicPr>
        <p:blipFill>
          <a:blip r:embed="rId4" cstate="print"/>
          <a:stretch>
            <a:fillRect/>
          </a:stretch>
        </p:blipFill>
        <p:spPr>
          <a:xfrm>
            <a:off x="3733800" y="2286000"/>
            <a:ext cx="5029200" cy="377190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0" y="0"/>
            <a:ext cx="9144000" cy="1143000"/>
          </a:xfrm>
        </p:spPr>
        <p:txBody>
          <a:bodyPr/>
          <a:lstStyle/>
          <a:p>
            <a:r>
              <a:rPr lang="en-US" sz="4000" b="1" dirty="0" smtClean="0">
                <a:solidFill>
                  <a:srgbClr val="CC0000"/>
                </a:solidFill>
                <a:latin typeface="Albertus Extra Bold" pitchFamily="34" charset="0"/>
              </a:rPr>
              <a:t>The </a:t>
            </a:r>
            <a:r>
              <a:rPr lang="en-US" sz="4000" b="1" dirty="0" smtClean="0">
                <a:solidFill>
                  <a:srgbClr val="CC0000"/>
                </a:solidFill>
                <a:latin typeface="Albertus Extra Bold" pitchFamily="34" charset="0"/>
              </a:rPr>
              <a:t>Call</a:t>
            </a:r>
            <a:endParaRPr lang="en-US" sz="3000" b="1" dirty="0" smtClean="0">
              <a:solidFill>
                <a:srgbClr val="CC0000"/>
              </a:solidFill>
              <a:latin typeface="Albertus Extra Bold" pitchFamily="34" charset="0"/>
            </a:endParaRPr>
          </a:p>
        </p:txBody>
      </p:sp>
      <p:pic>
        <p:nvPicPr>
          <p:cNvPr id="10" name="Content Placeholder 9" descr="outlaws.jpg"/>
          <p:cNvPicPr>
            <a:picLocks noGrp="1" noChangeAspect="1"/>
          </p:cNvPicPr>
          <p:nvPr>
            <p:ph sz="half" idx="1"/>
          </p:nvPr>
        </p:nvPicPr>
        <p:blipFill>
          <a:blip r:embed="rId3" cstate="print"/>
          <a:stretch>
            <a:fillRect/>
          </a:stretch>
        </p:blipFill>
        <p:spPr>
          <a:xfrm>
            <a:off x="457200" y="1219200"/>
            <a:ext cx="2729484" cy="4114800"/>
          </a:xfrm>
        </p:spPr>
      </p:pic>
      <p:sp>
        <p:nvSpPr>
          <p:cNvPr id="11" name="Rectangle 10"/>
          <p:cNvSpPr/>
          <p:nvPr/>
        </p:nvSpPr>
        <p:spPr>
          <a:xfrm>
            <a:off x="457200" y="4953000"/>
            <a:ext cx="5257800" cy="1692771"/>
          </a:xfrm>
          <a:prstGeom prst="rect">
            <a:avLst/>
          </a:prstGeom>
        </p:spPr>
        <p:txBody>
          <a:bodyPr wrap="square">
            <a:spAutoFit/>
          </a:bodyPr>
          <a:lstStyle/>
          <a:p>
            <a:pPr algn="l"/>
            <a:r>
              <a:rPr lang="en-US" dirty="0" smtClean="0"/>
              <a:t/>
            </a:r>
            <a:br>
              <a:rPr lang="en-US" dirty="0" smtClean="0"/>
            </a:br>
            <a:r>
              <a:rPr lang="en-US" sz="3200" dirty="0" smtClean="0">
                <a:solidFill>
                  <a:srgbClr val="C00000"/>
                </a:solidFill>
              </a:rPr>
              <a:t>By</a:t>
            </a:r>
            <a:br>
              <a:rPr lang="en-US" sz="3200" dirty="0" smtClean="0">
                <a:solidFill>
                  <a:srgbClr val="C00000"/>
                </a:solidFill>
              </a:rPr>
            </a:br>
            <a:r>
              <a:rPr lang="en-US" sz="3200" dirty="0" smtClean="0">
                <a:solidFill>
                  <a:srgbClr val="C00000"/>
                </a:solidFill>
              </a:rPr>
              <a:t>Michael Grant</a:t>
            </a:r>
            <a:endParaRPr lang="en-US" sz="3200" dirty="0">
              <a:solidFill>
                <a:srgbClr val="C00000"/>
              </a:solidFill>
            </a:endParaRPr>
          </a:p>
        </p:txBody>
      </p:sp>
      <p:pic>
        <p:nvPicPr>
          <p:cNvPr id="7" name="The Call - Michael Grant Official.asx">
            <a:hlinkClick r:id="" action="ppaction://media"/>
          </p:cNvPr>
          <p:cNvPicPr>
            <a:picLocks noRot="1" noChangeAspect="1"/>
          </p:cNvPicPr>
          <p:nvPr>
            <a:videoFile r:link="rId1"/>
          </p:nvPr>
        </p:nvPicPr>
        <p:blipFill>
          <a:blip r:embed="rId4" cstate="print"/>
          <a:stretch>
            <a:fillRect/>
          </a:stretch>
        </p:blipFill>
        <p:spPr>
          <a:xfrm>
            <a:off x="3352800" y="1295400"/>
            <a:ext cx="5334000" cy="400050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a:xfrm>
            <a:off x="0" y="0"/>
            <a:ext cx="9144000" cy="1143000"/>
          </a:xfrm>
        </p:spPr>
        <p:txBody>
          <a:bodyPr/>
          <a:lstStyle/>
          <a:p>
            <a:r>
              <a:rPr lang="en-US" sz="4000" b="1" dirty="0" smtClean="0">
                <a:solidFill>
                  <a:srgbClr val="339966"/>
                </a:solidFill>
                <a:latin typeface="Albertus Extra Bold" pitchFamily="34" charset="0"/>
              </a:rPr>
              <a:t>The Strange Case of Origami Yoda </a:t>
            </a:r>
            <a:endParaRPr lang="en-US" sz="3600" b="1" dirty="0" smtClean="0">
              <a:solidFill>
                <a:srgbClr val="339966"/>
              </a:solidFill>
              <a:latin typeface="Albertus Extra Bold" pitchFamily="34" charset="0"/>
            </a:endParaRPr>
          </a:p>
        </p:txBody>
      </p:sp>
      <p:sp>
        <p:nvSpPr>
          <p:cNvPr id="25603" name="Rectangle 8"/>
          <p:cNvSpPr>
            <a:spLocks noChangeArrowheads="1"/>
          </p:cNvSpPr>
          <p:nvPr/>
        </p:nvSpPr>
        <p:spPr bwMode="auto">
          <a:xfrm>
            <a:off x="228600" y="5638800"/>
            <a:ext cx="3962400" cy="1023938"/>
          </a:xfrm>
          <a:prstGeom prst="rect">
            <a:avLst/>
          </a:prstGeom>
          <a:noFill/>
          <a:ln w="9525">
            <a:noFill/>
            <a:miter lim="800000"/>
            <a:headEnd/>
            <a:tailEnd/>
          </a:ln>
        </p:spPr>
        <p:txBody>
          <a:bodyPr anchor="ctr"/>
          <a:lstStyle/>
          <a:p>
            <a:pPr algn="l"/>
            <a:r>
              <a:rPr lang="en-US" sz="3200" dirty="0">
                <a:solidFill>
                  <a:srgbClr val="339966"/>
                </a:solidFill>
              </a:rPr>
              <a:t>By</a:t>
            </a:r>
            <a:br>
              <a:rPr lang="en-US" sz="3200" dirty="0">
                <a:solidFill>
                  <a:srgbClr val="339966"/>
                </a:solidFill>
              </a:rPr>
            </a:br>
            <a:r>
              <a:rPr lang="en-US" sz="3200" dirty="0" smtClean="0">
                <a:solidFill>
                  <a:srgbClr val="339966"/>
                </a:solidFill>
              </a:rPr>
              <a:t>Tom </a:t>
            </a:r>
            <a:r>
              <a:rPr lang="en-US" sz="3200" dirty="0" err="1" smtClean="0">
                <a:solidFill>
                  <a:srgbClr val="339966"/>
                </a:solidFill>
              </a:rPr>
              <a:t>Angleberger</a:t>
            </a:r>
            <a:endParaRPr lang="en-US" sz="3200" dirty="0">
              <a:solidFill>
                <a:srgbClr val="339966"/>
              </a:solidFill>
              <a:latin typeface="Times New Roman" pitchFamily="18" charset="0"/>
            </a:endParaRPr>
          </a:p>
        </p:txBody>
      </p:sp>
      <p:pic>
        <p:nvPicPr>
          <p:cNvPr id="8" name="Content Placeholder 7" descr="sassy.jpg"/>
          <p:cNvPicPr>
            <a:picLocks noGrp="1" noChangeAspect="1"/>
          </p:cNvPicPr>
          <p:nvPr>
            <p:ph sz="half" idx="1"/>
          </p:nvPr>
        </p:nvPicPr>
        <p:blipFill>
          <a:blip r:embed="rId2" cstate="print"/>
          <a:stretch>
            <a:fillRect/>
          </a:stretch>
        </p:blipFill>
        <p:spPr>
          <a:xfrm>
            <a:off x="228600" y="1371600"/>
            <a:ext cx="2743200" cy="4114800"/>
          </a:xfrm>
          <a:ln>
            <a:solidFill>
              <a:srgbClr val="0099FF"/>
            </a:solidFill>
          </a:ln>
        </p:spPr>
      </p:pic>
      <p:sp>
        <p:nvSpPr>
          <p:cNvPr id="7" name="Rectangle 6"/>
          <p:cNvSpPr/>
          <p:nvPr/>
        </p:nvSpPr>
        <p:spPr>
          <a:xfrm>
            <a:off x="3124200" y="990600"/>
            <a:ext cx="5791200" cy="5262979"/>
          </a:xfrm>
          <a:prstGeom prst="rect">
            <a:avLst/>
          </a:prstGeom>
        </p:spPr>
        <p:txBody>
          <a:bodyPr wrap="square">
            <a:spAutoFit/>
          </a:bodyPr>
          <a:lstStyle/>
          <a:p>
            <a:pPr algn="l"/>
            <a:r>
              <a:rPr lang="en-US" sz="2800" dirty="0" smtClean="0"/>
              <a:t>Dwight, talks to his classmates thru an origami finger puppet of Yoda. Origami Yoda predicts the date of a pop quiz, guesses who stole the classroom Shakespeare bust, and saves a classmate from popularity-crushing embarrassment with some well-timed advice. Dwight’s classmate Tommy wonders how Yoda can be so smart when Dwight himself is so clueless.</a:t>
            </a:r>
            <a:endParaRPr lang="en-US" sz="2800" dirty="0"/>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a:xfrm>
            <a:off x="0" y="0"/>
            <a:ext cx="9144000" cy="1143000"/>
          </a:xfrm>
        </p:spPr>
        <p:txBody>
          <a:bodyPr/>
          <a:lstStyle/>
          <a:p>
            <a:pPr>
              <a:defRPr/>
            </a:pPr>
            <a:r>
              <a:rPr lang="en-US" b="1" dirty="0" smtClean="0">
                <a:solidFill>
                  <a:srgbClr val="FF6600"/>
                </a:solidFill>
                <a:latin typeface="Albertus Extra Bold" pitchFamily="34" charset="0"/>
              </a:rPr>
              <a:t>Theodore Boone : Kid Lawyer </a:t>
            </a:r>
          </a:p>
        </p:txBody>
      </p:sp>
      <p:sp>
        <p:nvSpPr>
          <p:cNvPr id="70664" name="Rectangle 8"/>
          <p:cNvSpPr>
            <a:spLocks noChangeArrowheads="1"/>
          </p:cNvSpPr>
          <p:nvPr/>
        </p:nvSpPr>
        <p:spPr bwMode="auto">
          <a:xfrm>
            <a:off x="304800" y="5638800"/>
            <a:ext cx="3352800" cy="947738"/>
          </a:xfrm>
          <a:prstGeom prst="rect">
            <a:avLst/>
          </a:prstGeom>
          <a:noFill/>
          <a:ln w="9525">
            <a:noFill/>
            <a:miter lim="800000"/>
            <a:headEnd/>
            <a:tailEnd/>
          </a:ln>
          <a:effectLst/>
        </p:spPr>
        <p:txBody>
          <a:bodyPr anchor="ctr"/>
          <a:lstStyle/>
          <a:p>
            <a:pPr algn="l">
              <a:defRPr/>
            </a:pPr>
            <a:r>
              <a:rPr lang="en-US" sz="3200" dirty="0">
                <a:solidFill>
                  <a:srgbClr val="FF6600"/>
                </a:solidFill>
              </a:rPr>
              <a:t>By</a:t>
            </a:r>
            <a:br>
              <a:rPr lang="en-US" sz="3200" dirty="0">
                <a:solidFill>
                  <a:srgbClr val="FF6600"/>
                </a:solidFill>
              </a:rPr>
            </a:br>
            <a:r>
              <a:rPr lang="en-US" sz="3200" dirty="0" smtClean="0">
                <a:solidFill>
                  <a:srgbClr val="FF6600"/>
                </a:solidFill>
              </a:rPr>
              <a:t>John Grisham</a:t>
            </a:r>
            <a:endParaRPr lang="en-US" sz="4400" dirty="0">
              <a:solidFill>
                <a:srgbClr val="FF6600"/>
              </a:solidFill>
              <a:latin typeface="Times New Roman" pitchFamily="18" charset="0"/>
            </a:endParaRPr>
          </a:p>
        </p:txBody>
      </p:sp>
      <p:sp>
        <p:nvSpPr>
          <p:cNvPr id="28676" name="Text Box 9"/>
          <p:cNvSpPr txBox="1">
            <a:spLocks noChangeArrowheads="1"/>
          </p:cNvSpPr>
          <p:nvPr/>
        </p:nvSpPr>
        <p:spPr bwMode="auto">
          <a:xfrm>
            <a:off x="3810000" y="1295400"/>
            <a:ext cx="4876800" cy="461665"/>
          </a:xfrm>
          <a:prstGeom prst="rect">
            <a:avLst/>
          </a:prstGeom>
          <a:noFill/>
          <a:ln w="9525">
            <a:noFill/>
            <a:miter lim="800000"/>
            <a:headEnd/>
            <a:tailEnd/>
          </a:ln>
        </p:spPr>
        <p:txBody>
          <a:bodyPr>
            <a:spAutoFit/>
          </a:bodyPr>
          <a:lstStyle/>
          <a:p>
            <a:pPr algn="l"/>
            <a:r>
              <a:rPr lang="en-US" sz="2400" b="1" dirty="0" smtClean="0"/>
              <a:t> </a:t>
            </a:r>
            <a:endParaRPr lang="en-US" sz="2400" dirty="0"/>
          </a:p>
        </p:txBody>
      </p:sp>
      <p:pic>
        <p:nvPicPr>
          <p:cNvPr id="9" name="Content Placeholder 8" descr="tsunami.jpg"/>
          <p:cNvPicPr>
            <a:picLocks noGrp="1" noChangeAspect="1"/>
          </p:cNvPicPr>
          <p:nvPr>
            <p:ph sz="half" idx="1"/>
          </p:nvPr>
        </p:nvPicPr>
        <p:blipFill>
          <a:blip r:embed="rId3" cstate="print"/>
          <a:stretch>
            <a:fillRect/>
          </a:stretch>
        </p:blipFill>
        <p:spPr>
          <a:xfrm>
            <a:off x="381000" y="1303043"/>
            <a:ext cx="2667000" cy="4092585"/>
          </a:xfrm>
        </p:spPr>
      </p:pic>
      <p:pic>
        <p:nvPicPr>
          <p:cNvPr id="8" name="Theodore Boone - John Grisham Official.asx">
            <a:hlinkClick r:id="" action="ppaction://media"/>
          </p:cNvPr>
          <p:cNvPicPr>
            <a:picLocks noRot="1" noChangeAspect="1"/>
          </p:cNvPicPr>
          <p:nvPr>
            <a:videoFile r:link="rId1"/>
          </p:nvPr>
        </p:nvPicPr>
        <p:blipFill>
          <a:blip r:embed="rId4" cstate="print"/>
          <a:stretch>
            <a:fillRect/>
          </a:stretch>
        </p:blipFill>
        <p:spPr>
          <a:xfrm>
            <a:off x="3352800" y="1600200"/>
            <a:ext cx="5486400" cy="411480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a:xfrm>
            <a:off x="0" y="0"/>
            <a:ext cx="9144000" cy="1143000"/>
          </a:xfrm>
        </p:spPr>
        <p:txBody>
          <a:bodyPr/>
          <a:lstStyle/>
          <a:p>
            <a:pPr>
              <a:defRPr/>
            </a:pPr>
            <a:r>
              <a:rPr lang="en-US" b="1" dirty="0" smtClean="0">
                <a:solidFill>
                  <a:srgbClr val="FF6600"/>
                </a:solidFill>
                <a:latin typeface="Albertus Extra Bold" pitchFamily="34" charset="0"/>
              </a:rPr>
              <a:t>Theodore Boone : Kid Lawyer </a:t>
            </a:r>
          </a:p>
        </p:txBody>
      </p:sp>
      <p:sp>
        <p:nvSpPr>
          <p:cNvPr id="70664" name="Rectangle 8"/>
          <p:cNvSpPr>
            <a:spLocks noChangeArrowheads="1"/>
          </p:cNvSpPr>
          <p:nvPr/>
        </p:nvSpPr>
        <p:spPr bwMode="auto">
          <a:xfrm>
            <a:off x="304800" y="5638800"/>
            <a:ext cx="3352800" cy="947738"/>
          </a:xfrm>
          <a:prstGeom prst="rect">
            <a:avLst/>
          </a:prstGeom>
          <a:noFill/>
          <a:ln w="9525">
            <a:noFill/>
            <a:miter lim="800000"/>
            <a:headEnd/>
            <a:tailEnd/>
          </a:ln>
          <a:effectLst/>
        </p:spPr>
        <p:txBody>
          <a:bodyPr anchor="ctr"/>
          <a:lstStyle/>
          <a:p>
            <a:pPr algn="l">
              <a:defRPr/>
            </a:pPr>
            <a:r>
              <a:rPr lang="en-US" sz="3200" dirty="0">
                <a:solidFill>
                  <a:srgbClr val="FF6600"/>
                </a:solidFill>
              </a:rPr>
              <a:t>By</a:t>
            </a:r>
            <a:br>
              <a:rPr lang="en-US" sz="3200" dirty="0">
                <a:solidFill>
                  <a:srgbClr val="FF6600"/>
                </a:solidFill>
              </a:rPr>
            </a:br>
            <a:r>
              <a:rPr lang="en-US" sz="3200" dirty="0" smtClean="0">
                <a:solidFill>
                  <a:srgbClr val="FF6600"/>
                </a:solidFill>
              </a:rPr>
              <a:t>John Grisham</a:t>
            </a:r>
            <a:endParaRPr lang="en-US" sz="4400" dirty="0">
              <a:solidFill>
                <a:srgbClr val="FF6600"/>
              </a:solidFill>
              <a:latin typeface="Times New Roman" pitchFamily="18" charset="0"/>
            </a:endParaRPr>
          </a:p>
        </p:txBody>
      </p:sp>
      <p:sp>
        <p:nvSpPr>
          <p:cNvPr id="28676" name="Text Box 9"/>
          <p:cNvSpPr txBox="1">
            <a:spLocks noChangeArrowheads="1"/>
          </p:cNvSpPr>
          <p:nvPr/>
        </p:nvSpPr>
        <p:spPr bwMode="auto">
          <a:xfrm>
            <a:off x="3810000" y="1295400"/>
            <a:ext cx="4876800" cy="461665"/>
          </a:xfrm>
          <a:prstGeom prst="rect">
            <a:avLst/>
          </a:prstGeom>
          <a:noFill/>
          <a:ln w="9525">
            <a:noFill/>
            <a:miter lim="800000"/>
            <a:headEnd/>
            <a:tailEnd/>
          </a:ln>
        </p:spPr>
        <p:txBody>
          <a:bodyPr>
            <a:spAutoFit/>
          </a:bodyPr>
          <a:lstStyle/>
          <a:p>
            <a:pPr algn="l"/>
            <a:r>
              <a:rPr lang="en-US" sz="2400" b="1" dirty="0" smtClean="0"/>
              <a:t> </a:t>
            </a:r>
            <a:endParaRPr lang="en-US" sz="2400" dirty="0"/>
          </a:p>
        </p:txBody>
      </p:sp>
      <p:pic>
        <p:nvPicPr>
          <p:cNvPr id="9" name="Content Placeholder 8" descr="tsunami.jpg"/>
          <p:cNvPicPr>
            <a:picLocks noGrp="1" noChangeAspect="1"/>
          </p:cNvPicPr>
          <p:nvPr>
            <p:ph sz="half" idx="1"/>
          </p:nvPr>
        </p:nvPicPr>
        <p:blipFill>
          <a:blip r:embed="rId2" cstate="print"/>
          <a:stretch>
            <a:fillRect/>
          </a:stretch>
        </p:blipFill>
        <p:spPr>
          <a:xfrm>
            <a:off x="381000" y="1303043"/>
            <a:ext cx="2667000" cy="4092585"/>
          </a:xfrm>
        </p:spPr>
      </p:pic>
      <p:sp>
        <p:nvSpPr>
          <p:cNvPr id="7" name="Rectangle 6"/>
          <p:cNvSpPr/>
          <p:nvPr/>
        </p:nvSpPr>
        <p:spPr>
          <a:xfrm>
            <a:off x="3733800" y="1295400"/>
            <a:ext cx="4953000" cy="3970318"/>
          </a:xfrm>
          <a:prstGeom prst="rect">
            <a:avLst/>
          </a:prstGeom>
        </p:spPr>
        <p:txBody>
          <a:bodyPr wrap="square">
            <a:spAutoFit/>
          </a:bodyPr>
          <a:lstStyle/>
          <a:p>
            <a:pPr algn="l"/>
            <a:r>
              <a:rPr lang="en-US" sz="2800" dirty="0" smtClean="0"/>
              <a:t>Thirteen-year-old Theodore Boone, who knows every judge, police officer, and court clerk in the small town of </a:t>
            </a:r>
            <a:r>
              <a:rPr lang="en-US" sz="2800" dirty="0" err="1" smtClean="0"/>
              <a:t>Strattenburg</a:t>
            </a:r>
            <a:r>
              <a:rPr lang="en-US" sz="2800" dirty="0" smtClean="0"/>
              <a:t>, finds himself involved in a murder trial because of knowledge he might have about a cold-blooded killer.</a:t>
            </a:r>
            <a:endParaRPr lang="en-US" sz="2800" dirty="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0" y="0"/>
            <a:ext cx="9144000" cy="1143000"/>
          </a:xfrm>
        </p:spPr>
        <p:txBody>
          <a:bodyPr/>
          <a:lstStyle/>
          <a:p>
            <a:r>
              <a:rPr lang="en-US" sz="4000" b="1" dirty="0" smtClean="0">
                <a:solidFill>
                  <a:srgbClr val="CC0000"/>
                </a:solidFill>
                <a:latin typeface="Albertus Extra Bold" pitchFamily="34" charset="0"/>
              </a:rPr>
              <a:t>The Call</a:t>
            </a:r>
            <a:endParaRPr lang="en-US" sz="2400" b="1" dirty="0" smtClean="0">
              <a:solidFill>
                <a:srgbClr val="CC0000"/>
              </a:solidFill>
              <a:latin typeface="Albertus Extra Bold" pitchFamily="34" charset="0"/>
            </a:endParaRPr>
          </a:p>
        </p:txBody>
      </p:sp>
      <p:pic>
        <p:nvPicPr>
          <p:cNvPr id="10" name="Content Placeholder 9" descr="outlaws.jpg"/>
          <p:cNvPicPr>
            <a:picLocks noGrp="1" noChangeAspect="1"/>
          </p:cNvPicPr>
          <p:nvPr>
            <p:ph sz="half" idx="1"/>
          </p:nvPr>
        </p:nvPicPr>
        <p:blipFill>
          <a:blip r:embed="rId2" cstate="print"/>
          <a:stretch>
            <a:fillRect/>
          </a:stretch>
        </p:blipFill>
        <p:spPr>
          <a:xfrm>
            <a:off x="228600" y="1219200"/>
            <a:ext cx="2729484" cy="4114800"/>
          </a:xfrm>
        </p:spPr>
      </p:pic>
      <p:sp>
        <p:nvSpPr>
          <p:cNvPr id="11" name="Rectangle 10"/>
          <p:cNvSpPr/>
          <p:nvPr/>
        </p:nvSpPr>
        <p:spPr>
          <a:xfrm>
            <a:off x="152400" y="4919008"/>
            <a:ext cx="6477000" cy="1692771"/>
          </a:xfrm>
          <a:prstGeom prst="rect">
            <a:avLst/>
          </a:prstGeom>
        </p:spPr>
        <p:txBody>
          <a:bodyPr wrap="square">
            <a:spAutoFit/>
          </a:bodyPr>
          <a:lstStyle/>
          <a:p>
            <a:pPr algn="l"/>
            <a:r>
              <a:rPr lang="en-US" dirty="0" smtClean="0"/>
              <a:t/>
            </a:r>
            <a:br>
              <a:rPr lang="en-US" dirty="0" smtClean="0"/>
            </a:br>
            <a:r>
              <a:rPr lang="en-US" sz="3200" dirty="0" smtClean="0">
                <a:solidFill>
                  <a:srgbClr val="C00000"/>
                </a:solidFill>
              </a:rPr>
              <a:t>By</a:t>
            </a:r>
            <a:br>
              <a:rPr lang="en-US" sz="3200" dirty="0" smtClean="0">
                <a:solidFill>
                  <a:srgbClr val="C00000"/>
                </a:solidFill>
              </a:rPr>
            </a:br>
            <a:r>
              <a:rPr lang="en-US" sz="3200" dirty="0" smtClean="0">
                <a:solidFill>
                  <a:srgbClr val="C00000"/>
                </a:solidFill>
              </a:rPr>
              <a:t>Michael Grant</a:t>
            </a:r>
            <a:endParaRPr lang="en-US" sz="3200" dirty="0">
              <a:solidFill>
                <a:srgbClr val="C00000"/>
              </a:solidFill>
            </a:endParaRPr>
          </a:p>
        </p:txBody>
      </p:sp>
      <p:sp>
        <p:nvSpPr>
          <p:cNvPr id="6" name="Rectangle 5"/>
          <p:cNvSpPr/>
          <p:nvPr/>
        </p:nvSpPr>
        <p:spPr>
          <a:xfrm>
            <a:off x="3352800" y="1143000"/>
            <a:ext cx="5562600" cy="4401205"/>
          </a:xfrm>
          <a:prstGeom prst="rect">
            <a:avLst/>
          </a:prstGeom>
        </p:spPr>
        <p:txBody>
          <a:bodyPr wrap="square">
            <a:spAutoFit/>
          </a:bodyPr>
          <a:lstStyle/>
          <a:p>
            <a:pPr algn="l"/>
            <a:r>
              <a:rPr lang="en-US" sz="2800" dirty="0" smtClean="0"/>
              <a:t>Mack </a:t>
            </a:r>
            <a:r>
              <a:rPr lang="en-US" sz="2800" dirty="0" err="1" smtClean="0"/>
              <a:t>MacAvoy</a:t>
            </a:r>
            <a:r>
              <a:rPr lang="en-US" sz="2800" dirty="0" smtClean="0"/>
              <a:t>, a seriously average twelve-year-old boy, is faced with a difficult decision when a three-thousand-year-old man appears in the boys' bathroom and informs him that he is one of the Magnificent Twelve and he needs to find his eleven teammates and save the world. </a:t>
            </a:r>
            <a:endParaRPr lang="en-US" sz="2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a:xfrm>
            <a:off x="0" y="0"/>
            <a:ext cx="9144000" cy="1143000"/>
          </a:xfrm>
        </p:spPr>
        <p:txBody>
          <a:bodyPr/>
          <a:lstStyle/>
          <a:p>
            <a:r>
              <a:rPr lang="en-US" sz="4000" b="1" dirty="0" smtClean="0">
                <a:solidFill>
                  <a:srgbClr val="0033CC"/>
                </a:solidFill>
                <a:latin typeface="Albertus Extra Bold" pitchFamily="34" charset="0"/>
              </a:rPr>
              <a:t>The Dead Boys</a:t>
            </a:r>
            <a:endParaRPr lang="en-US" sz="3600" b="1" dirty="0" smtClean="0">
              <a:solidFill>
                <a:srgbClr val="0033CC"/>
              </a:solidFill>
              <a:latin typeface="Albertus Extra Bold" pitchFamily="34" charset="0"/>
            </a:endParaRPr>
          </a:p>
        </p:txBody>
      </p:sp>
      <p:sp>
        <p:nvSpPr>
          <p:cNvPr id="15363" name="Rectangle 8"/>
          <p:cNvSpPr>
            <a:spLocks noChangeArrowheads="1"/>
          </p:cNvSpPr>
          <p:nvPr/>
        </p:nvSpPr>
        <p:spPr bwMode="auto">
          <a:xfrm>
            <a:off x="152400" y="5791200"/>
            <a:ext cx="4495800" cy="838200"/>
          </a:xfrm>
          <a:prstGeom prst="rect">
            <a:avLst/>
          </a:prstGeom>
          <a:noFill/>
          <a:ln w="9525">
            <a:noFill/>
            <a:miter lim="800000"/>
            <a:headEnd/>
            <a:tailEnd/>
          </a:ln>
        </p:spPr>
        <p:txBody>
          <a:bodyPr anchor="ctr"/>
          <a:lstStyle/>
          <a:p>
            <a:pPr algn="l"/>
            <a:r>
              <a:rPr lang="en-US" sz="3200" dirty="0" smtClean="0">
                <a:solidFill>
                  <a:srgbClr val="0033CC"/>
                </a:solidFill>
              </a:rPr>
              <a:t>By</a:t>
            </a:r>
            <a:br>
              <a:rPr lang="en-US" sz="3200" dirty="0" smtClean="0">
                <a:solidFill>
                  <a:srgbClr val="0033CC"/>
                </a:solidFill>
              </a:rPr>
            </a:br>
            <a:r>
              <a:rPr lang="en-US" sz="3200" dirty="0" smtClean="0">
                <a:solidFill>
                  <a:srgbClr val="0033CC"/>
                </a:solidFill>
              </a:rPr>
              <a:t>Royce Buckingham</a:t>
            </a:r>
            <a:endParaRPr lang="en-US" sz="4400" dirty="0">
              <a:solidFill>
                <a:srgbClr val="0033CC"/>
              </a:solidFill>
              <a:latin typeface="Times New Roman" pitchFamily="18" charset="0"/>
            </a:endParaRPr>
          </a:p>
        </p:txBody>
      </p:sp>
      <p:pic>
        <p:nvPicPr>
          <p:cNvPr id="9" name="Content Placeholder 8" descr="blue shoes.jpg"/>
          <p:cNvPicPr>
            <a:picLocks noGrp="1" noChangeAspect="1"/>
          </p:cNvPicPr>
          <p:nvPr>
            <p:ph sz="half" idx="1"/>
          </p:nvPr>
        </p:nvPicPr>
        <p:blipFill>
          <a:blip r:embed="rId2" cstate="print"/>
          <a:stretch>
            <a:fillRect/>
          </a:stretch>
        </p:blipFill>
        <p:spPr>
          <a:xfrm>
            <a:off x="228600" y="1524000"/>
            <a:ext cx="2536166" cy="3794761"/>
          </a:xfrm>
        </p:spPr>
      </p:pic>
      <p:sp>
        <p:nvSpPr>
          <p:cNvPr id="6" name="Rectangle 5"/>
          <p:cNvSpPr/>
          <p:nvPr/>
        </p:nvSpPr>
        <p:spPr>
          <a:xfrm>
            <a:off x="3048000" y="1066800"/>
            <a:ext cx="5867400" cy="5262979"/>
          </a:xfrm>
          <a:prstGeom prst="rect">
            <a:avLst/>
          </a:prstGeom>
        </p:spPr>
        <p:txBody>
          <a:bodyPr wrap="square">
            <a:spAutoFit/>
          </a:bodyPr>
          <a:lstStyle/>
          <a:p>
            <a:pPr algn="l"/>
            <a:r>
              <a:rPr lang="en-US" sz="2800" dirty="0" smtClean="0"/>
              <a:t>After moving to a small, remote desert town near a nuclear research facility, Teddy quickly realizes that something weird is happening. His investigation reveals that all of his new friends actually disappeared from the town decades ago and that a giant sycamore tree is somehow responsible. Teddy fights to save himself and the others from the tree's grasp.</a:t>
            </a:r>
            <a:endParaRPr lang="en-US" sz="2800" dirty="0"/>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a:xfrm>
            <a:off x="0" y="0"/>
            <a:ext cx="9144000" cy="1295400"/>
          </a:xfrm>
        </p:spPr>
        <p:txBody>
          <a:bodyPr/>
          <a:lstStyle/>
          <a:p>
            <a:r>
              <a:rPr lang="en-US" sz="4000" b="1" dirty="0" smtClean="0">
                <a:solidFill>
                  <a:srgbClr val="FF0000"/>
                </a:solidFill>
                <a:latin typeface="Albertus Extra Bold" pitchFamily="34" charset="0"/>
              </a:rPr>
              <a:t>Heist Society</a:t>
            </a:r>
          </a:p>
        </p:txBody>
      </p:sp>
      <p:sp>
        <p:nvSpPr>
          <p:cNvPr id="17411" name="Rectangle 8"/>
          <p:cNvSpPr>
            <a:spLocks noChangeArrowheads="1"/>
          </p:cNvSpPr>
          <p:nvPr/>
        </p:nvSpPr>
        <p:spPr bwMode="auto">
          <a:xfrm>
            <a:off x="228600" y="5715000"/>
            <a:ext cx="3276600" cy="947738"/>
          </a:xfrm>
          <a:prstGeom prst="rect">
            <a:avLst/>
          </a:prstGeom>
          <a:noFill/>
          <a:ln w="9525">
            <a:noFill/>
            <a:miter lim="800000"/>
            <a:headEnd/>
            <a:tailEnd/>
          </a:ln>
        </p:spPr>
        <p:txBody>
          <a:bodyPr anchor="ctr"/>
          <a:lstStyle/>
          <a:p>
            <a:pPr algn="l"/>
            <a:r>
              <a:rPr lang="en-US" sz="3200" dirty="0" smtClean="0">
                <a:solidFill>
                  <a:srgbClr val="FF0000"/>
                </a:solidFill>
              </a:rPr>
              <a:t>By</a:t>
            </a:r>
            <a:br>
              <a:rPr lang="en-US" sz="3200" dirty="0" smtClean="0">
                <a:solidFill>
                  <a:srgbClr val="FF0000"/>
                </a:solidFill>
              </a:rPr>
            </a:br>
            <a:r>
              <a:rPr lang="en-US" sz="3200" dirty="0" smtClean="0">
                <a:solidFill>
                  <a:srgbClr val="FF0000"/>
                </a:solidFill>
              </a:rPr>
              <a:t>Ally Carter</a:t>
            </a:r>
            <a:endParaRPr lang="en-US" sz="4400" dirty="0">
              <a:solidFill>
                <a:srgbClr val="FF0000"/>
              </a:solidFill>
              <a:latin typeface="Times New Roman" pitchFamily="18" charset="0"/>
            </a:endParaRPr>
          </a:p>
        </p:txBody>
      </p:sp>
      <p:pic>
        <p:nvPicPr>
          <p:cNvPr id="8" name="Content Placeholder 7" descr="brixton.jpg"/>
          <p:cNvPicPr>
            <a:picLocks noGrp="1" noChangeAspect="1"/>
          </p:cNvPicPr>
          <p:nvPr>
            <p:ph sz="half" idx="1"/>
          </p:nvPr>
        </p:nvPicPr>
        <p:blipFill>
          <a:blip r:embed="rId3" cstate="print"/>
          <a:stretch>
            <a:fillRect/>
          </a:stretch>
        </p:blipFill>
        <p:spPr>
          <a:xfrm>
            <a:off x="304800" y="1330756"/>
            <a:ext cx="2895600" cy="4258235"/>
          </a:xfrm>
        </p:spPr>
      </p:pic>
      <p:pic>
        <p:nvPicPr>
          <p:cNvPr id="7" name="Heist Society - Ally Carter Fanmade.asx">
            <a:hlinkClick r:id="" action="ppaction://media"/>
          </p:cNvPr>
          <p:cNvPicPr>
            <a:picLocks noRot="1" noChangeAspect="1"/>
          </p:cNvPicPr>
          <p:nvPr>
            <a:videoFile r:link="rId1"/>
          </p:nvPr>
        </p:nvPicPr>
        <p:blipFill>
          <a:blip r:embed="rId4" cstate="print"/>
          <a:stretch>
            <a:fillRect/>
          </a:stretch>
        </p:blipFill>
        <p:spPr>
          <a:xfrm>
            <a:off x="3657600" y="1447800"/>
            <a:ext cx="4953000" cy="371475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a:xfrm>
            <a:off x="0" y="0"/>
            <a:ext cx="9144000" cy="1295400"/>
          </a:xfrm>
        </p:spPr>
        <p:txBody>
          <a:bodyPr/>
          <a:lstStyle/>
          <a:p>
            <a:r>
              <a:rPr lang="en-US" sz="4000" b="1" dirty="0" smtClean="0">
                <a:solidFill>
                  <a:srgbClr val="FF0000"/>
                </a:solidFill>
                <a:latin typeface="Albertus Extra Bold" pitchFamily="34" charset="0"/>
              </a:rPr>
              <a:t>Heist Society</a:t>
            </a:r>
          </a:p>
        </p:txBody>
      </p:sp>
      <p:sp>
        <p:nvSpPr>
          <p:cNvPr id="17411" name="Rectangle 8"/>
          <p:cNvSpPr>
            <a:spLocks noChangeArrowheads="1"/>
          </p:cNvSpPr>
          <p:nvPr/>
        </p:nvSpPr>
        <p:spPr bwMode="auto">
          <a:xfrm>
            <a:off x="228600" y="5715000"/>
            <a:ext cx="3276600" cy="947738"/>
          </a:xfrm>
          <a:prstGeom prst="rect">
            <a:avLst/>
          </a:prstGeom>
          <a:noFill/>
          <a:ln w="9525">
            <a:noFill/>
            <a:miter lim="800000"/>
            <a:headEnd/>
            <a:tailEnd/>
          </a:ln>
        </p:spPr>
        <p:txBody>
          <a:bodyPr anchor="ctr"/>
          <a:lstStyle/>
          <a:p>
            <a:pPr algn="l"/>
            <a:r>
              <a:rPr lang="en-US" sz="3200" dirty="0" smtClean="0">
                <a:solidFill>
                  <a:srgbClr val="FF0000"/>
                </a:solidFill>
              </a:rPr>
              <a:t>By</a:t>
            </a:r>
            <a:br>
              <a:rPr lang="en-US" sz="3200" dirty="0" smtClean="0">
                <a:solidFill>
                  <a:srgbClr val="FF0000"/>
                </a:solidFill>
              </a:rPr>
            </a:br>
            <a:r>
              <a:rPr lang="en-US" sz="3200" dirty="0" smtClean="0">
                <a:solidFill>
                  <a:srgbClr val="FF0000"/>
                </a:solidFill>
              </a:rPr>
              <a:t>Ally Carter</a:t>
            </a:r>
            <a:endParaRPr lang="en-US" sz="4400" dirty="0">
              <a:solidFill>
                <a:srgbClr val="FF0000"/>
              </a:solidFill>
              <a:latin typeface="Times New Roman" pitchFamily="18" charset="0"/>
            </a:endParaRPr>
          </a:p>
        </p:txBody>
      </p:sp>
      <p:pic>
        <p:nvPicPr>
          <p:cNvPr id="8" name="Content Placeholder 7" descr="brixton.jpg"/>
          <p:cNvPicPr>
            <a:picLocks noGrp="1" noChangeAspect="1"/>
          </p:cNvPicPr>
          <p:nvPr>
            <p:ph sz="half" idx="1"/>
          </p:nvPr>
        </p:nvPicPr>
        <p:blipFill>
          <a:blip r:embed="rId2" cstate="print"/>
          <a:stretch>
            <a:fillRect/>
          </a:stretch>
        </p:blipFill>
        <p:spPr>
          <a:xfrm>
            <a:off x="304800" y="1330756"/>
            <a:ext cx="2895600" cy="4258235"/>
          </a:xfrm>
        </p:spPr>
      </p:pic>
      <p:sp>
        <p:nvSpPr>
          <p:cNvPr id="6" name="Rectangle 5"/>
          <p:cNvSpPr/>
          <p:nvPr/>
        </p:nvSpPr>
        <p:spPr>
          <a:xfrm>
            <a:off x="3429000" y="1219200"/>
            <a:ext cx="5486400" cy="5262979"/>
          </a:xfrm>
          <a:prstGeom prst="rect">
            <a:avLst/>
          </a:prstGeom>
        </p:spPr>
        <p:txBody>
          <a:bodyPr wrap="square">
            <a:spAutoFit/>
          </a:bodyPr>
          <a:lstStyle/>
          <a:p>
            <a:pPr algn="l"/>
            <a:r>
              <a:rPr lang="en-US" sz="2800" dirty="0" smtClean="0"/>
              <a:t>Fifteen-year-old Kat schemes her way into the best boarding school, hoping to leave the thieving antics of her family behind her, but Hal, a former co-conspirator, appears on campus to tell Kat that a powerful mobster believes her father stole art from a priceless collection, and in order to save him, Kat will have to recover the paintings. </a:t>
            </a:r>
            <a:endParaRPr lang="en-US" sz="28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a:xfrm>
            <a:off x="0" y="0"/>
            <a:ext cx="9144000" cy="1371600"/>
          </a:xfrm>
        </p:spPr>
        <p:txBody>
          <a:bodyPr/>
          <a:lstStyle/>
          <a:p>
            <a:r>
              <a:rPr lang="en-US" sz="4000" b="1" dirty="0" smtClean="0">
                <a:solidFill>
                  <a:srgbClr val="FF9900"/>
                </a:solidFill>
                <a:latin typeface="Albertus Extra Bold" pitchFamily="34" charset="0"/>
              </a:rPr>
              <a:t>Hide and Seek</a:t>
            </a:r>
          </a:p>
        </p:txBody>
      </p:sp>
      <p:sp>
        <p:nvSpPr>
          <p:cNvPr id="22531" name="Rectangle 8"/>
          <p:cNvSpPr>
            <a:spLocks noChangeArrowheads="1"/>
          </p:cNvSpPr>
          <p:nvPr/>
        </p:nvSpPr>
        <p:spPr bwMode="auto">
          <a:xfrm>
            <a:off x="228600" y="5715000"/>
            <a:ext cx="3962400" cy="947737"/>
          </a:xfrm>
          <a:prstGeom prst="rect">
            <a:avLst/>
          </a:prstGeom>
          <a:noFill/>
          <a:ln w="9525">
            <a:noFill/>
            <a:miter lim="800000"/>
            <a:headEnd/>
            <a:tailEnd/>
          </a:ln>
        </p:spPr>
        <p:txBody>
          <a:bodyPr anchor="ctr"/>
          <a:lstStyle/>
          <a:p>
            <a:pPr algn="l"/>
            <a:r>
              <a:rPr lang="en-US" sz="3200" dirty="0">
                <a:solidFill>
                  <a:srgbClr val="FF9900"/>
                </a:solidFill>
              </a:rPr>
              <a:t>By</a:t>
            </a:r>
            <a:br>
              <a:rPr lang="en-US" sz="3200" dirty="0">
                <a:solidFill>
                  <a:srgbClr val="FF9900"/>
                </a:solidFill>
              </a:rPr>
            </a:br>
            <a:r>
              <a:rPr lang="en-US" sz="3200" dirty="0" smtClean="0">
                <a:solidFill>
                  <a:srgbClr val="FF9900"/>
                </a:solidFill>
              </a:rPr>
              <a:t>Katy Grant</a:t>
            </a:r>
            <a:endParaRPr lang="en-US" sz="3200" dirty="0">
              <a:solidFill>
                <a:srgbClr val="FF9900"/>
              </a:solidFill>
            </a:endParaRPr>
          </a:p>
        </p:txBody>
      </p:sp>
      <p:pic>
        <p:nvPicPr>
          <p:cNvPr id="8" name="Content Placeholder 7" descr="dream.jpg"/>
          <p:cNvPicPr>
            <a:picLocks noGrp="1" noChangeAspect="1"/>
          </p:cNvPicPr>
          <p:nvPr>
            <p:ph sz="half" idx="1"/>
          </p:nvPr>
        </p:nvPicPr>
        <p:blipFill>
          <a:blip r:embed="rId2" cstate="print"/>
          <a:stretch>
            <a:fillRect/>
          </a:stretch>
        </p:blipFill>
        <p:spPr>
          <a:xfrm>
            <a:off x="380999" y="1447800"/>
            <a:ext cx="2941121" cy="4101193"/>
          </a:xfrm>
        </p:spPr>
      </p:pic>
      <p:sp>
        <p:nvSpPr>
          <p:cNvPr id="5" name="Rectangle 4"/>
          <p:cNvSpPr/>
          <p:nvPr/>
        </p:nvSpPr>
        <p:spPr>
          <a:xfrm>
            <a:off x="3581400" y="1447800"/>
            <a:ext cx="5029200" cy="4401205"/>
          </a:xfrm>
          <a:prstGeom prst="rect">
            <a:avLst/>
          </a:prstGeom>
        </p:spPr>
        <p:txBody>
          <a:bodyPr wrap="square">
            <a:spAutoFit/>
          </a:bodyPr>
          <a:lstStyle/>
          <a:p>
            <a:pPr algn="l"/>
            <a:r>
              <a:rPr lang="en-US" sz="2800" dirty="0" smtClean="0"/>
              <a:t>In the remote mountains of Arizona where he lives with his mother, stepfather, and two sisters, fourteen-year-old Chase discovers two kidnapped boys and gets caught up in a dangerous adventure when he comes up with a plan to get them to safety. </a:t>
            </a:r>
            <a:endParaRPr lang="en-US" sz="28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0" y="0"/>
            <a:ext cx="9144000" cy="1143000"/>
          </a:xfrm>
        </p:spPr>
        <p:txBody>
          <a:bodyPr/>
          <a:lstStyle/>
          <a:p>
            <a:r>
              <a:rPr lang="en-US" sz="4000" b="1" dirty="0" smtClean="0">
                <a:solidFill>
                  <a:srgbClr val="0066CC"/>
                </a:solidFill>
                <a:latin typeface="Albertus Extra Bold" pitchFamily="34" charset="0"/>
              </a:rPr>
              <a:t>How to Survive Middle School</a:t>
            </a:r>
          </a:p>
        </p:txBody>
      </p:sp>
      <p:sp>
        <p:nvSpPr>
          <p:cNvPr id="23555" name="Rectangle 8"/>
          <p:cNvSpPr>
            <a:spLocks noChangeArrowheads="1"/>
          </p:cNvSpPr>
          <p:nvPr/>
        </p:nvSpPr>
        <p:spPr bwMode="auto">
          <a:xfrm>
            <a:off x="228600" y="5638800"/>
            <a:ext cx="3962400" cy="947738"/>
          </a:xfrm>
          <a:prstGeom prst="rect">
            <a:avLst/>
          </a:prstGeom>
          <a:noFill/>
          <a:ln w="9525">
            <a:noFill/>
            <a:miter lim="800000"/>
            <a:headEnd/>
            <a:tailEnd/>
          </a:ln>
        </p:spPr>
        <p:txBody>
          <a:bodyPr anchor="ctr"/>
          <a:lstStyle/>
          <a:p>
            <a:pPr algn="l"/>
            <a:r>
              <a:rPr lang="en-US" sz="3200" dirty="0">
                <a:solidFill>
                  <a:srgbClr val="0066CC"/>
                </a:solidFill>
              </a:rPr>
              <a:t>By</a:t>
            </a:r>
            <a:br>
              <a:rPr lang="en-US" sz="3200" dirty="0">
                <a:solidFill>
                  <a:srgbClr val="0066CC"/>
                </a:solidFill>
              </a:rPr>
            </a:br>
            <a:r>
              <a:rPr lang="en-US" sz="3200" dirty="0" smtClean="0">
                <a:solidFill>
                  <a:srgbClr val="0066CC"/>
                </a:solidFill>
              </a:rPr>
              <a:t>Donna </a:t>
            </a:r>
            <a:r>
              <a:rPr lang="en-US" sz="3200" dirty="0" err="1" smtClean="0">
                <a:solidFill>
                  <a:srgbClr val="0066CC"/>
                </a:solidFill>
              </a:rPr>
              <a:t>Gephart</a:t>
            </a:r>
            <a:endParaRPr lang="en-US" sz="3200" dirty="0">
              <a:solidFill>
                <a:srgbClr val="0066CC"/>
              </a:solidFill>
            </a:endParaRPr>
          </a:p>
        </p:txBody>
      </p:sp>
      <p:pic>
        <p:nvPicPr>
          <p:cNvPr id="9" name="Content Placeholder 8" descr="dunderheads.jpg"/>
          <p:cNvPicPr>
            <a:picLocks noGrp="1" noChangeAspect="1"/>
          </p:cNvPicPr>
          <p:nvPr>
            <p:ph sz="half" idx="1"/>
          </p:nvPr>
        </p:nvPicPr>
        <p:blipFill>
          <a:blip r:embed="rId3" cstate="print"/>
          <a:stretch>
            <a:fillRect/>
          </a:stretch>
        </p:blipFill>
        <p:spPr>
          <a:xfrm>
            <a:off x="228600" y="1295400"/>
            <a:ext cx="2705481" cy="4114800"/>
          </a:xfrm>
          <a:ln>
            <a:solidFill>
              <a:srgbClr val="00B050"/>
            </a:solidFill>
          </a:ln>
        </p:spPr>
      </p:pic>
      <p:pic>
        <p:nvPicPr>
          <p:cNvPr id="6" name="How to Survive Middle School - Donna Gephart Official.asx">
            <a:hlinkClick r:id="" action="ppaction://media"/>
          </p:cNvPr>
          <p:cNvPicPr>
            <a:picLocks noRot="1" noChangeAspect="1"/>
          </p:cNvPicPr>
          <p:nvPr>
            <a:videoFile r:link="rId1"/>
          </p:nvPr>
        </p:nvPicPr>
        <p:blipFill>
          <a:blip r:embed="rId4" cstate="print"/>
          <a:stretch>
            <a:fillRect/>
          </a:stretch>
        </p:blipFill>
        <p:spPr>
          <a:xfrm>
            <a:off x="3505200" y="1447800"/>
            <a:ext cx="5181600" cy="3886200"/>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0" y="0"/>
            <a:ext cx="9144000" cy="1143000"/>
          </a:xfrm>
        </p:spPr>
        <p:txBody>
          <a:bodyPr/>
          <a:lstStyle/>
          <a:p>
            <a:r>
              <a:rPr lang="en-US" sz="4000" b="1" dirty="0" smtClean="0">
                <a:solidFill>
                  <a:srgbClr val="0066CC"/>
                </a:solidFill>
                <a:latin typeface="Albertus Extra Bold" pitchFamily="34" charset="0"/>
              </a:rPr>
              <a:t>How to Survive Middle School</a:t>
            </a:r>
          </a:p>
        </p:txBody>
      </p:sp>
      <p:sp>
        <p:nvSpPr>
          <p:cNvPr id="23555" name="Rectangle 8"/>
          <p:cNvSpPr>
            <a:spLocks noChangeArrowheads="1"/>
          </p:cNvSpPr>
          <p:nvPr/>
        </p:nvSpPr>
        <p:spPr bwMode="auto">
          <a:xfrm>
            <a:off x="228600" y="5638800"/>
            <a:ext cx="3962400" cy="947738"/>
          </a:xfrm>
          <a:prstGeom prst="rect">
            <a:avLst/>
          </a:prstGeom>
          <a:noFill/>
          <a:ln w="9525">
            <a:noFill/>
            <a:miter lim="800000"/>
            <a:headEnd/>
            <a:tailEnd/>
          </a:ln>
        </p:spPr>
        <p:txBody>
          <a:bodyPr anchor="ctr"/>
          <a:lstStyle/>
          <a:p>
            <a:pPr algn="l"/>
            <a:r>
              <a:rPr lang="en-US" sz="3200" dirty="0">
                <a:solidFill>
                  <a:srgbClr val="0066CC"/>
                </a:solidFill>
              </a:rPr>
              <a:t>By</a:t>
            </a:r>
            <a:br>
              <a:rPr lang="en-US" sz="3200" dirty="0">
                <a:solidFill>
                  <a:srgbClr val="0066CC"/>
                </a:solidFill>
              </a:rPr>
            </a:br>
            <a:r>
              <a:rPr lang="en-US" sz="3200" dirty="0" smtClean="0">
                <a:solidFill>
                  <a:srgbClr val="0066CC"/>
                </a:solidFill>
              </a:rPr>
              <a:t>Donna </a:t>
            </a:r>
            <a:r>
              <a:rPr lang="en-US" sz="3200" dirty="0" err="1" smtClean="0">
                <a:solidFill>
                  <a:srgbClr val="0066CC"/>
                </a:solidFill>
              </a:rPr>
              <a:t>Gephart</a:t>
            </a:r>
            <a:endParaRPr lang="en-US" sz="3200" dirty="0">
              <a:solidFill>
                <a:srgbClr val="0066CC"/>
              </a:solidFill>
            </a:endParaRPr>
          </a:p>
        </p:txBody>
      </p:sp>
      <p:pic>
        <p:nvPicPr>
          <p:cNvPr id="9" name="Content Placeholder 8" descr="dunderheads.jpg"/>
          <p:cNvPicPr>
            <a:picLocks noGrp="1" noChangeAspect="1"/>
          </p:cNvPicPr>
          <p:nvPr>
            <p:ph sz="half" idx="1"/>
          </p:nvPr>
        </p:nvPicPr>
        <p:blipFill>
          <a:blip r:embed="rId2" cstate="print"/>
          <a:stretch>
            <a:fillRect/>
          </a:stretch>
        </p:blipFill>
        <p:spPr>
          <a:xfrm>
            <a:off x="228600" y="1295400"/>
            <a:ext cx="2705481" cy="4114800"/>
          </a:xfrm>
          <a:ln>
            <a:solidFill>
              <a:srgbClr val="00B050"/>
            </a:solidFill>
          </a:ln>
        </p:spPr>
      </p:pic>
      <p:sp>
        <p:nvSpPr>
          <p:cNvPr id="5" name="Rectangle 4"/>
          <p:cNvSpPr/>
          <p:nvPr/>
        </p:nvSpPr>
        <p:spPr>
          <a:xfrm>
            <a:off x="3200400" y="1219200"/>
            <a:ext cx="5638800" cy="4401205"/>
          </a:xfrm>
          <a:prstGeom prst="rect">
            <a:avLst/>
          </a:prstGeom>
        </p:spPr>
        <p:txBody>
          <a:bodyPr wrap="square">
            <a:spAutoFit/>
          </a:bodyPr>
          <a:lstStyle/>
          <a:p>
            <a:pPr algn="l"/>
            <a:r>
              <a:rPr lang="en-US" sz="2800" dirty="0" smtClean="0"/>
              <a:t>When eleven-year-old David Greenberg's best friend makes the start of middle school even worse than he feared it could be, David becomes friends with Penny, who shares his love of television shows and posts one of their skits on YouTube, making them wildly popular--online, at least. </a:t>
            </a:r>
            <a:endParaRPr lang="en-US" sz="2800" dirty="0"/>
          </a:p>
        </p:txBody>
      </p:sp>
    </p:spTree>
  </p:cSld>
  <p:clrMapOvr>
    <a:masterClrMapping/>
  </p:clrMapOvr>
  <p:transition spd="slow"/>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lbertus Extra Bold"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lbertus Extra Bold"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1497</TotalTime>
  <Words>707</Words>
  <Application>Microsoft Office PowerPoint</Application>
  <PresentationFormat>On-screen Show (4:3)</PresentationFormat>
  <Paragraphs>64</Paragraphs>
  <Slides>22</Slides>
  <Notes>0</Notes>
  <HiddenSlides>0</HiddenSlides>
  <MMClips>9</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Louisiana Young Readers’ Choice Award</vt:lpstr>
      <vt:lpstr>The Call</vt:lpstr>
      <vt:lpstr>The Call</vt:lpstr>
      <vt:lpstr>The Dead Boys</vt:lpstr>
      <vt:lpstr>Heist Society</vt:lpstr>
      <vt:lpstr>Heist Society</vt:lpstr>
      <vt:lpstr>Hide and Seek</vt:lpstr>
      <vt:lpstr>How to Survive Middle School</vt:lpstr>
      <vt:lpstr>How to Survive Middle School</vt:lpstr>
      <vt:lpstr>The Limit</vt:lpstr>
      <vt:lpstr>The Limit</vt:lpstr>
      <vt:lpstr>Little Blog on the Prairie </vt:lpstr>
      <vt:lpstr>Little Blog on the Prairie </vt:lpstr>
      <vt:lpstr>Max Cassidy :  Escape from Shadow Island </vt:lpstr>
      <vt:lpstr>Ninth Ward</vt:lpstr>
      <vt:lpstr>Ninth Ward</vt:lpstr>
      <vt:lpstr>Smile</vt:lpstr>
      <vt:lpstr>Smile</vt:lpstr>
      <vt:lpstr>The Strange Case of Origami Yoda </vt:lpstr>
      <vt:lpstr>The Strange Case of Origami Yoda </vt:lpstr>
      <vt:lpstr>Theodore Boone : Kid Lawyer </vt:lpstr>
      <vt:lpstr>Theodore Boone : Kid Lawyer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Kirsten M. Steintrager</dc:creator>
  <cp:lastModifiedBy>Angela Germany</cp:lastModifiedBy>
  <cp:revision>113</cp:revision>
  <dcterms:created xsi:type="dcterms:W3CDTF">2005-05-21T18:10:15Z</dcterms:created>
  <dcterms:modified xsi:type="dcterms:W3CDTF">2012-03-15T18:42:38Z</dcterms:modified>
</cp:coreProperties>
</file>