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asx" ContentType="video/x-ms-as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64" r:id="rId5"/>
    <p:sldId id="267" r:id="rId6"/>
    <p:sldId id="268" r:id="rId7"/>
    <p:sldId id="270" r:id="rId8"/>
    <p:sldId id="257" r:id="rId9"/>
    <p:sldId id="265" r:id="rId10"/>
    <p:sldId id="261" r:id="rId11"/>
    <p:sldId id="262" r:id="rId12"/>
    <p:sldId id="269" r:id="rId13"/>
    <p:sldId id="258" r:id="rId14"/>
    <p:sldId id="271" r:id="rId15"/>
    <p:sldId id="263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C4E9"/>
    <a:srgbClr val="CC6600"/>
    <a:srgbClr val="F55E2F"/>
    <a:srgbClr val="FF3300"/>
    <a:srgbClr val="CCECFF"/>
    <a:srgbClr val="B9BBB1"/>
    <a:srgbClr val="DD8859"/>
    <a:srgbClr val="FFCD2D"/>
    <a:srgbClr val="FFBA75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6196C-68FF-45DE-AA92-3E2534303082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3203C-AB89-417A-9520-0D0F891F0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3203C-AB89-417A-9520-0D0F891F000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730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342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360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495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321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7132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4603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41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248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115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492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98C0F-17E9-46A5-986D-6615AD99ACD7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6BC47-6E99-4CA5-91A2-F21C736E0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570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germany@slol.lib.la.u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asx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asx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asx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asx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asx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media" Target="../media/media3.as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C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71600"/>
            <a:ext cx="7772400" cy="14700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Louisiana Young Readers’ Choice 2014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95600"/>
            <a:ext cx="6400800" cy="2438400"/>
          </a:xfrm>
        </p:spPr>
        <p:txBody>
          <a:bodyPr>
            <a:normAutofit fontScale="92500" lnSpcReduction="10000"/>
          </a:bodyPr>
          <a:lstStyle/>
          <a:p>
            <a:r>
              <a:rPr lang="en-US" sz="4100" dirty="0" smtClean="0">
                <a:solidFill>
                  <a:schemeClr val="bg1"/>
                </a:solidFill>
              </a:rPr>
              <a:t>Grades 3-5</a:t>
            </a:r>
          </a:p>
          <a:p>
            <a:endParaRPr lang="en-US" sz="4000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Angela Germany</a:t>
            </a:r>
          </a:p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agermany@slol.lib.la.us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54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700" b="1" dirty="0">
                <a:solidFill>
                  <a:schemeClr val="accent1">
                    <a:lumMod val="75000"/>
                  </a:schemeClr>
                </a:solidFill>
              </a:rPr>
              <a:t>Close to Famous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by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Joan Bauer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5600" y="1524000"/>
            <a:ext cx="3237389" cy="4996371"/>
          </a:xfrm>
        </p:spPr>
      </p:pic>
    </p:spTree>
    <p:extLst>
      <p:ext uri="{BB962C8B-B14F-4D97-AF65-F5344CB8AC3E}">
        <p14:creationId xmlns:p14="http://schemas.microsoft.com/office/powerpoint/2010/main" xmlns="" val="101777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Eight Keys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by </a:t>
            </a:r>
            <a:r>
              <a:rPr lang="en-US" dirty="0">
                <a:solidFill>
                  <a:srgbClr val="C00000"/>
                </a:solidFill>
              </a:rPr>
              <a:t>Suzanne </a:t>
            </a:r>
            <a:r>
              <a:rPr lang="en-US" dirty="0" err="1">
                <a:solidFill>
                  <a:srgbClr val="C00000"/>
                </a:solidFill>
              </a:rPr>
              <a:t>LaFleur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5600" y="1524000"/>
            <a:ext cx="3437493" cy="5076032"/>
          </a:xfrm>
        </p:spPr>
      </p:pic>
    </p:spTree>
    <p:extLst>
      <p:ext uri="{BB962C8B-B14F-4D97-AF65-F5344CB8AC3E}">
        <p14:creationId xmlns:p14="http://schemas.microsoft.com/office/powerpoint/2010/main" xmlns="" val="3428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Ten Rules You Absolutely Must Not Break if You Want to Survive the School Bus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	</a:t>
            </a:r>
            <a:r>
              <a:rPr lang="en-US" sz="3200" dirty="0" smtClean="0"/>
              <a:t>by 	</a:t>
            </a:r>
            <a:r>
              <a:rPr lang="en-US" sz="3200" dirty="0" err="1" smtClean="0"/>
              <a:t>by</a:t>
            </a:r>
            <a:r>
              <a:rPr lang="en-US" sz="3200" dirty="0" smtClean="0"/>
              <a:t> John </a:t>
            </a:r>
            <a:r>
              <a:rPr lang="en-US" sz="3200" dirty="0" err="1" smtClean="0"/>
              <a:t>Grandits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057400"/>
            <a:ext cx="3499455" cy="4525963"/>
          </a:xfrm>
        </p:spPr>
      </p:pic>
    </p:spTree>
    <p:extLst>
      <p:ext uri="{BB962C8B-B14F-4D97-AF65-F5344CB8AC3E}">
        <p14:creationId xmlns:p14="http://schemas.microsoft.com/office/powerpoint/2010/main" xmlns="" val="60339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America Is Under </a:t>
            </a:r>
            <a:r>
              <a:rPr lang="en-US" sz="4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Attack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by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Don Brown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3200" y="1905000"/>
            <a:ext cx="3505200" cy="4510024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9817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BB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700" b="1" dirty="0">
                <a:solidFill>
                  <a:schemeClr val="bg1"/>
                </a:solidFill>
              </a:rPr>
              <a:t>Waiting for the Magic</a:t>
            </a:r>
            <a:r>
              <a:rPr lang="en-US" sz="4700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4200" dirty="0" smtClean="0">
                <a:solidFill>
                  <a:schemeClr val="bg1"/>
                </a:solidFill>
              </a:rPr>
              <a:t>by </a:t>
            </a:r>
            <a:r>
              <a:rPr lang="en-US" sz="4200" dirty="0">
                <a:solidFill>
                  <a:schemeClr val="bg1"/>
                </a:solidFill>
              </a:rPr>
              <a:t>Patricia </a:t>
            </a:r>
            <a:r>
              <a:rPr lang="en-US" sz="4200" dirty="0" err="1">
                <a:solidFill>
                  <a:schemeClr val="bg1"/>
                </a:solidFill>
              </a:rPr>
              <a:t>MacLachlan</a:t>
            </a:r>
            <a:endParaRPr lang="en-US" sz="42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0" y="1752600"/>
            <a:ext cx="3365094" cy="4648200"/>
          </a:xfrm>
        </p:spPr>
      </p:pic>
    </p:spTree>
    <p:extLst>
      <p:ext uri="{BB962C8B-B14F-4D97-AF65-F5344CB8AC3E}">
        <p14:creationId xmlns:p14="http://schemas.microsoft.com/office/powerpoint/2010/main" xmlns="" val="147835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tx2">
                    <a:lumMod val="75000"/>
                  </a:schemeClr>
                </a:solidFill>
              </a:rPr>
              <a:t>Escape by </a:t>
            </a:r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Night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4200" dirty="0" smtClean="0">
                <a:solidFill>
                  <a:schemeClr val="tx2">
                    <a:lumMod val="75000"/>
                  </a:schemeClr>
                </a:solidFill>
              </a:rPr>
              <a:t>by </a:t>
            </a:r>
            <a:r>
              <a:rPr lang="en-US" sz="4200" dirty="0">
                <a:solidFill>
                  <a:schemeClr val="tx2">
                    <a:lumMod val="75000"/>
                  </a:schemeClr>
                </a:solidFill>
              </a:rPr>
              <a:t>Laurie </a:t>
            </a:r>
            <a:r>
              <a:rPr lang="en-US" sz="4200" dirty="0" smtClean="0">
                <a:solidFill>
                  <a:schemeClr val="tx2">
                    <a:lumMod val="75000"/>
                  </a:schemeClr>
                </a:solidFill>
              </a:rPr>
              <a:t>Myers</a:t>
            </a:r>
            <a:endParaRPr lang="en-US" sz="4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9400" y="1828800"/>
            <a:ext cx="3429000" cy="4732020"/>
          </a:xfrm>
        </p:spPr>
      </p:pic>
    </p:spTree>
    <p:extLst>
      <p:ext uri="{BB962C8B-B14F-4D97-AF65-F5344CB8AC3E}">
        <p14:creationId xmlns:p14="http://schemas.microsoft.com/office/powerpoint/2010/main" xmlns="" val="167188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8B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700" b="1" dirty="0">
                <a:solidFill>
                  <a:srgbClr val="FFBA75"/>
                </a:solidFill>
              </a:rPr>
              <a:t>Nurse, Soldier, </a:t>
            </a:r>
            <a:r>
              <a:rPr lang="en-US" sz="4700" b="1" dirty="0" smtClean="0">
                <a:solidFill>
                  <a:srgbClr val="FFBA75"/>
                </a:solidFill>
              </a:rPr>
              <a:t>Spy </a:t>
            </a:r>
            <a:r>
              <a:rPr lang="en-US" b="1" dirty="0" smtClean="0">
                <a:solidFill>
                  <a:srgbClr val="FFBA75"/>
                </a:solidFill>
              </a:rPr>
              <a:t/>
            </a:r>
            <a:br>
              <a:rPr lang="en-US" b="1" dirty="0" smtClean="0">
                <a:solidFill>
                  <a:srgbClr val="FFBA75"/>
                </a:solidFill>
              </a:rPr>
            </a:br>
            <a:r>
              <a:rPr lang="en-US" sz="4200" dirty="0" smtClean="0">
                <a:solidFill>
                  <a:srgbClr val="FFBA75"/>
                </a:solidFill>
              </a:rPr>
              <a:t>by </a:t>
            </a:r>
            <a:r>
              <a:rPr lang="en-US" sz="4200" dirty="0">
                <a:solidFill>
                  <a:srgbClr val="FFBA75"/>
                </a:solidFill>
              </a:rPr>
              <a:t>Marissa </a:t>
            </a:r>
            <a:r>
              <a:rPr lang="en-US" sz="4200" dirty="0" smtClean="0">
                <a:solidFill>
                  <a:srgbClr val="FFBA75"/>
                </a:solidFill>
              </a:rPr>
              <a:t>Moss</a:t>
            </a:r>
            <a:endParaRPr lang="en-US" sz="4200" dirty="0">
              <a:solidFill>
                <a:srgbClr val="FFBA75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7000" y="1905000"/>
            <a:ext cx="3602934" cy="4419600"/>
          </a:xfrm>
        </p:spPr>
      </p:pic>
    </p:spTree>
    <p:extLst>
      <p:ext uri="{BB962C8B-B14F-4D97-AF65-F5344CB8AC3E}">
        <p14:creationId xmlns:p14="http://schemas.microsoft.com/office/powerpoint/2010/main" xmlns="" val="427307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4700" b="1" dirty="0">
                <a:solidFill>
                  <a:srgbClr val="993300"/>
                </a:solidFill>
              </a:rPr>
              <a:t>Balloons Over </a:t>
            </a:r>
            <a:r>
              <a:rPr lang="en-US" sz="4700" b="1" dirty="0" smtClean="0">
                <a:solidFill>
                  <a:srgbClr val="993300"/>
                </a:solidFill>
              </a:rPr>
              <a:t>Broadway</a:t>
            </a:r>
            <a:r>
              <a:rPr lang="en-US" sz="4700" dirty="0" smtClean="0">
                <a:solidFill>
                  <a:srgbClr val="993300"/>
                </a:solidFill>
              </a:rPr>
              <a:t> </a:t>
            </a:r>
            <a:r>
              <a:rPr lang="en-US" dirty="0" smtClean="0">
                <a:solidFill>
                  <a:srgbClr val="993300"/>
                </a:solidFill>
              </a:rPr>
              <a:t/>
            </a:r>
            <a:br>
              <a:rPr lang="en-US" dirty="0" smtClean="0">
                <a:solidFill>
                  <a:srgbClr val="993300"/>
                </a:solidFill>
              </a:rPr>
            </a:br>
            <a:r>
              <a:rPr lang="en-US" dirty="0" smtClean="0">
                <a:solidFill>
                  <a:srgbClr val="993300"/>
                </a:solidFill>
              </a:rPr>
              <a:t>by </a:t>
            </a:r>
            <a:r>
              <a:rPr lang="en-US" dirty="0">
                <a:solidFill>
                  <a:srgbClr val="993300"/>
                </a:solidFill>
              </a:rPr>
              <a:t>Melissa </a:t>
            </a:r>
            <a:r>
              <a:rPr lang="en-US" dirty="0" smtClean="0">
                <a:solidFill>
                  <a:srgbClr val="993300"/>
                </a:solidFill>
              </a:rPr>
              <a:t>Sweet</a:t>
            </a:r>
            <a:endParaRPr lang="en-US" dirty="0">
              <a:solidFill>
                <a:srgbClr val="9933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6400" y="1752600"/>
            <a:ext cx="5615280" cy="4585810"/>
          </a:xfrm>
        </p:spPr>
      </p:pic>
    </p:spTree>
    <p:extLst>
      <p:ext uri="{BB962C8B-B14F-4D97-AF65-F5344CB8AC3E}">
        <p14:creationId xmlns:p14="http://schemas.microsoft.com/office/powerpoint/2010/main" xmlns="" val="33118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92D050"/>
                </a:solidFill>
              </a:rPr>
              <a:t>Bongo Fishing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sz="3800" dirty="0">
                <a:solidFill>
                  <a:srgbClr val="92D050"/>
                </a:solidFill>
              </a:rPr>
              <a:t>by Thatcher </a:t>
            </a:r>
            <a:r>
              <a:rPr lang="en-US" sz="3800" dirty="0" err="1">
                <a:solidFill>
                  <a:srgbClr val="92D050"/>
                </a:solidFill>
              </a:rPr>
              <a:t>Hurd</a:t>
            </a:r>
            <a:endParaRPr lang="en-US" sz="3800" dirty="0">
              <a:solidFill>
                <a:srgbClr val="92D050"/>
              </a:solidFill>
            </a:endParaRPr>
          </a:p>
        </p:txBody>
      </p:sp>
      <p:pic>
        <p:nvPicPr>
          <p:cNvPr id="4" name="bongo_fishing.asx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429000" y="1905000"/>
            <a:ext cx="4673190" cy="35052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524000"/>
            <a:ext cx="2928562" cy="441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033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A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700" b="1" dirty="0">
                <a:solidFill>
                  <a:schemeClr val="bg1"/>
                </a:solidFill>
              </a:rPr>
              <a:t>The Incredible Life of </a:t>
            </a:r>
            <a:r>
              <a:rPr lang="en-US" sz="4700" b="1" dirty="0" err="1">
                <a:solidFill>
                  <a:schemeClr val="bg1"/>
                </a:solidFill>
              </a:rPr>
              <a:t>Balto</a:t>
            </a:r>
            <a:r>
              <a:rPr lang="en-US" sz="4700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4200" dirty="0" smtClean="0">
                <a:solidFill>
                  <a:schemeClr val="bg1"/>
                </a:solidFill>
              </a:rPr>
              <a:t>by </a:t>
            </a:r>
            <a:r>
              <a:rPr lang="en-US" sz="4200" dirty="0">
                <a:solidFill>
                  <a:schemeClr val="bg1"/>
                </a:solidFill>
              </a:rPr>
              <a:t>Meghan McCarthy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8400" y="1828800"/>
            <a:ext cx="3962400" cy="4636008"/>
          </a:xfrm>
        </p:spPr>
      </p:pic>
    </p:spTree>
    <p:extLst>
      <p:ext uri="{BB962C8B-B14F-4D97-AF65-F5344CB8AC3E}">
        <p14:creationId xmlns:p14="http://schemas.microsoft.com/office/powerpoint/2010/main" xmlns="" val="12358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3810000"/>
            <a:ext cx="4800600" cy="1524000"/>
          </a:xfrm>
        </p:spPr>
        <p:txBody>
          <a:bodyPr>
            <a:normAutofit/>
          </a:bodyPr>
          <a:lstStyle/>
          <a:p>
            <a:r>
              <a:rPr lang="en-US" sz="4700" b="1" dirty="0"/>
              <a:t>Olivia’s Birds</a:t>
            </a:r>
            <a:r>
              <a:rPr lang="en-US" sz="4700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800" dirty="0" smtClean="0"/>
              <a:t>by </a:t>
            </a:r>
            <a:r>
              <a:rPr lang="en-US" sz="3800" dirty="0"/>
              <a:t>Olivia </a:t>
            </a:r>
            <a:r>
              <a:rPr lang="en-US" sz="3800" dirty="0" err="1"/>
              <a:t>Bouler</a:t>
            </a:r>
            <a:endParaRPr lang="en-US" sz="3800" dirty="0"/>
          </a:p>
        </p:txBody>
      </p:sp>
      <p:pic>
        <p:nvPicPr>
          <p:cNvPr id="4" name="olivia's_birds.asx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819400" y="152400"/>
            <a:ext cx="6108192" cy="3436158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3581400"/>
            <a:ext cx="4114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882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The Secret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Kingdom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b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en-US" sz="4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by </a:t>
            </a:r>
            <a:r>
              <a:rPr lang="en-US" sz="4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Jenny </a:t>
            </a:r>
            <a:r>
              <a:rPr lang="en-US" sz="4200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Nimmo</a:t>
            </a:r>
            <a:endParaRPr lang="en-US" sz="42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secret_kingdom.asx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743200" y="1676400"/>
            <a:ext cx="6400800" cy="46482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661" y="1730829"/>
            <a:ext cx="2735129" cy="398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240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88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66"/>
                </a:solidFill>
              </a:rPr>
              <a:t>Trundle’s Quest</a:t>
            </a:r>
            <a:r>
              <a:rPr lang="en-US" dirty="0">
                <a:solidFill>
                  <a:srgbClr val="FFFF66"/>
                </a:solidFill>
              </a:rPr>
              <a:t> </a:t>
            </a:r>
            <a:r>
              <a:rPr lang="en-US" dirty="0" smtClean="0">
                <a:solidFill>
                  <a:srgbClr val="FFFF66"/>
                </a:solidFill>
              </a:rPr>
              <a:t/>
            </a:r>
            <a:br>
              <a:rPr lang="en-US" dirty="0" smtClean="0">
                <a:solidFill>
                  <a:srgbClr val="FFFF66"/>
                </a:solidFill>
              </a:rPr>
            </a:br>
            <a:r>
              <a:rPr lang="en-US" dirty="0" smtClean="0">
                <a:solidFill>
                  <a:srgbClr val="FFFF66"/>
                </a:solidFill>
              </a:rPr>
              <a:t>by </a:t>
            </a:r>
            <a:r>
              <a:rPr lang="en-US" dirty="0">
                <a:solidFill>
                  <a:srgbClr val="FFFF66"/>
                </a:solidFill>
              </a:rPr>
              <a:t>Allan Frewin Jones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9400" y="1524000"/>
            <a:ext cx="3409950" cy="5149025"/>
          </a:xfrm>
        </p:spPr>
      </p:pic>
    </p:spTree>
    <p:extLst>
      <p:ext uri="{BB962C8B-B14F-4D97-AF65-F5344CB8AC3E}">
        <p14:creationId xmlns:p14="http://schemas.microsoft.com/office/powerpoint/2010/main" xmlns="" val="217452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06" t="11200" r="13824" b="10403"/>
          <a:stretch>
            <a:fillRect/>
          </a:stretch>
        </p:blipFill>
        <p:spPr>
          <a:xfrm>
            <a:off x="2590800" y="2133600"/>
            <a:ext cx="3733800" cy="42672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sz="4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All the Water in the World</a:t>
            </a:r>
            <a:r>
              <a:rPr lang="en-US" sz="4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by </a:t>
            </a:r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George Ella </a:t>
            </a:r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Lyon</a:t>
            </a:r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37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>
                <a:solidFill>
                  <a:srgbClr val="FF3300"/>
                </a:solidFill>
              </a:rPr>
              <a:t>Lots and Lots of Coins</a:t>
            </a:r>
            <a:r>
              <a:rPr lang="en-US" dirty="0">
                <a:solidFill>
                  <a:srgbClr val="FF3300"/>
                </a:solidFill>
              </a:rPr>
              <a:t> </a:t>
            </a:r>
            <a:r>
              <a:rPr lang="en-US" dirty="0" smtClean="0">
                <a:solidFill>
                  <a:srgbClr val="FF3300"/>
                </a:solidFill>
              </a:rPr>
              <a:t/>
            </a:r>
            <a:br>
              <a:rPr lang="en-US" dirty="0" smtClean="0">
                <a:solidFill>
                  <a:srgbClr val="FF3300"/>
                </a:solidFill>
              </a:rPr>
            </a:br>
            <a:r>
              <a:rPr lang="en-US" sz="4200" dirty="0" smtClean="0">
                <a:solidFill>
                  <a:srgbClr val="FF3300"/>
                </a:solidFill>
              </a:rPr>
              <a:t>by </a:t>
            </a:r>
            <a:r>
              <a:rPr lang="en-US" sz="4200" dirty="0" err="1">
                <a:solidFill>
                  <a:srgbClr val="FF3300"/>
                </a:solidFill>
              </a:rPr>
              <a:t>Margarette</a:t>
            </a:r>
            <a:r>
              <a:rPr lang="en-US" sz="4200" dirty="0">
                <a:solidFill>
                  <a:srgbClr val="FF3300"/>
                </a:solidFill>
              </a:rPr>
              <a:t> S. </a:t>
            </a:r>
            <a:r>
              <a:rPr lang="en-US" sz="4200" dirty="0" smtClean="0">
                <a:solidFill>
                  <a:srgbClr val="FF3300"/>
                </a:solidFill>
              </a:rPr>
              <a:t>Reid </a:t>
            </a:r>
            <a:endParaRPr lang="en-US" sz="4200" dirty="0">
              <a:solidFill>
                <a:srgbClr val="FF33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600" y="1752600"/>
            <a:ext cx="3810000" cy="4737100"/>
          </a:xfrm>
        </p:spPr>
      </p:pic>
    </p:spTree>
    <p:extLst>
      <p:ext uri="{BB962C8B-B14F-4D97-AF65-F5344CB8AC3E}">
        <p14:creationId xmlns:p14="http://schemas.microsoft.com/office/powerpoint/2010/main" xmlns="" val="298000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79</Words>
  <Application>Microsoft Office PowerPoint</Application>
  <PresentationFormat>On-screen Show (4:3)</PresentationFormat>
  <Paragraphs>21</Paragraphs>
  <Slides>16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Louisiana Young Readers’ Choice 2014</vt:lpstr>
      <vt:lpstr>Balloons Over Broadway  by Melissa Sweet</vt:lpstr>
      <vt:lpstr>Bongo Fishing by Thatcher Hurd</vt:lpstr>
      <vt:lpstr>The Incredible Life of Balto  by Meghan McCarthy</vt:lpstr>
      <vt:lpstr>Olivia’s Birds  by Olivia Bouler</vt:lpstr>
      <vt:lpstr>The Secret Kingdom  by Jenny Nimmo</vt:lpstr>
      <vt:lpstr>Trundle’s Quest  by Allan Frewin Jones</vt:lpstr>
      <vt:lpstr>All the Water in the World  by George Ella Lyon</vt:lpstr>
      <vt:lpstr>Lots and Lots of Coins  by Margarette S. Reid </vt:lpstr>
      <vt:lpstr>Close to Famous  by Joan Bauer</vt:lpstr>
      <vt:lpstr>Eight Keys  by Suzanne LaFleur</vt:lpstr>
      <vt:lpstr>Ten Rules You Absolutely Must Not Break if You Want to Survive the School Bus   by  by John Grandits</vt:lpstr>
      <vt:lpstr>America Is Under Attack  by Don Brown</vt:lpstr>
      <vt:lpstr>Waiting for the Magic  by Patricia MacLachlan</vt:lpstr>
      <vt:lpstr>Escape by Night  by Laurie Myers</vt:lpstr>
      <vt:lpstr>Nurse, Soldier, Spy  by Marissa Moss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LYRC 3-5 2014</dc:title>
  <dc:creator>Catherine Helen Bascle</dc:creator>
  <cp:lastModifiedBy>agermany</cp:lastModifiedBy>
  <cp:revision>19</cp:revision>
  <dcterms:created xsi:type="dcterms:W3CDTF">2012-11-02T17:40:40Z</dcterms:created>
  <dcterms:modified xsi:type="dcterms:W3CDTF">2013-03-05T21:02:40Z</dcterms:modified>
</cp:coreProperties>
</file>