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74" r:id="rId3"/>
    <p:sldId id="273" r:id="rId4"/>
    <p:sldId id="291" r:id="rId5"/>
    <p:sldId id="275" r:id="rId6"/>
    <p:sldId id="261" r:id="rId7"/>
    <p:sldId id="262" r:id="rId8"/>
    <p:sldId id="294" r:id="rId9"/>
    <p:sldId id="263" r:id="rId10"/>
    <p:sldId id="286" r:id="rId11"/>
    <p:sldId id="296" r:id="rId12"/>
    <p:sldId id="279" r:id="rId13"/>
    <p:sldId id="298" r:id="rId14"/>
    <p:sldId id="267" r:id="rId15"/>
    <p:sldId id="299" r:id="rId16"/>
    <p:sldId id="268" r:id="rId17"/>
    <p:sldId id="281" r:id="rId18"/>
    <p:sldId id="300" r:id="rId19"/>
    <p:sldId id="269" r:id="rId20"/>
    <p:sldId id="30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990099"/>
    <a:srgbClr val="FF33CC"/>
    <a:srgbClr val="DBDBF5"/>
    <a:srgbClr val="DBE2F5"/>
    <a:srgbClr val="7C4A71"/>
    <a:srgbClr val="316936"/>
    <a:srgbClr val="C0C1DE"/>
    <a:srgbClr val="FFFF99"/>
    <a:srgbClr val="FBD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26" autoAdjust="0"/>
    <p:restoredTop sz="64368" autoAdjust="0"/>
  </p:normalViewPr>
  <p:slideViewPr>
    <p:cSldViewPr>
      <p:cViewPr>
        <p:scale>
          <a:sx n="45" d="100"/>
          <a:sy n="45" d="100"/>
        </p:scale>
        <p:origin x="-191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A401B4-72FB-4A25-924A-3473865EE20C}" type="datetimeFigureOut">
              <a:rPr lang="en-US" smtClean="0"/>
              <a:t>1/23/2017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21E94A-80D6-40C4-8EA7-A0E7203CE405}" type="slidenum">
              <a:rPr lang="en-US" smtClean="0"/>
              <a:t>‹#›</a:t>
            </a:fld>
            <a:endParaRPr lang="en-US"/>
          </a:p>
        </p:txBody>
      </p:sp>
    </p:spTree>
    <p:extLst>
      <p:ext uri="{BB962C8B-B14F-4D97-AF65-F5344CB8AC3E}">
        <p14:creationId xmlns:p14="http://schemas.microsoft.com/office/powerpoint/2010/main" val="944316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3V22_Hu8Iww"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_4V_Qj0uzL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kXAEVvgAl5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InHiOzdWRD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62GPeJtASy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smtClean="0">
                <a:solidFill>
                  <a:schemeClr val="tx1"/>
                </a:solidFill>
                <a:effectLst/>
                <a:latin typeface="+mn-lt"/>
                <a:ea typeface="+mn-ea"/>
                <a:cs typeface="+mn-cs"/>
              </a:rPr>
              <a:t>Awkward</a:t>
            </a:r>
            <a:r>
              <a:rPr lang="en-US" sz="1200" kern="1200" dirty="0" smtClean="0">
                <a:solidFill>
                  <a:schemeClr val="tx1"/>
                </a:solidFill>
                <a:effectLst/>
                <a:latin typeface="+mn-lt"/>
                <a:ea typeface="+mn-ea"/>
                <a:cs typeface="+mn-cs"/>
              </a:rPr>
              <a:t> by Svetlana </a:t>
            </a:r>
            <a:r>
              <a:rPr lang="en-US" sz="1200" kern="1200" dirty="0" err="1" smtClean="0">
                <a:solidFill>
                  <a:schemeClr val="tx1"/>
                </a:solidFill>
                <a:effectLst/>
                <a:latin typeface="+mn-lt"/>
                <a:ea typeface="+mn-ea"/>
                <a:cs typeface="+mn-cs"/>
              </a:rPr>
              <a:t>Chmakova</a:t>
            </a:r>
            <a:r>
              <a:rPr lang="en-US" sz="1200" kern="1200" dirty="0" smtClean="0">
                <a:solidFill>
                  <a:schemeClr val="tx1"/>
                </a:solidFill>
                <a:effectLst/>
                <a:latin typeface="+mn-lt"/>
                <a:ea typeface="+mn-ea"/>
                <a:cs typeface="+mn-cs"/>
              </a:rPr>
              <a:t>, 224 pgs.</a:t>
            </a:r>
          </a:p>
          <a:p>
            <a:r>
              <a:rPr lang="en-US" sz="1200" kern="1200" dirty="0" err="1" smtClean="0">
                <a:solidFill>
                  <a:schemeClr val="tx1"/>
                </a:solidFill>
                <a:effectLst/>
                <a:latin typeface="+mn-lt"/>
                <a:ea typeface="+mn-ea"/>
                <a:cs typeface="+mn-cs"/>
              </a:rPr>
              <a:t>Peppi</a:t>
            </a:r>
            <a:r>
              <a:rPr lang="en-US" sz="1200" kern="1200" dirty="0" smtClean="0">
                <a:solidFill>
                  <a:schemeClr val="tx1"/>
                </a:solidFill>
                <a:effectLst/>
                <a:latin typeface="+mn-lt"/>
                <a:ea typeface="+mn-ea"/>
                <a:cs typeface="+mn-cs"/>
              </a:rPr>
              <a:t> has just moved to a new town and a new middle school. As she trips into school on the first day, a small act of kindness from a stranger turns into an awkward moment of meanness on her part. As time goes on, </a:t>
            </a:r>
            <a:r>
              <a:rPr lang="en-US" sz="1200" kern="1200" dirty="0" err="1" smtClean="0">
                <a:solidFill>
                  <a:schemeClr val="tx1"/>
                </a:solidFill>
                <a:effectLst/>
                <a:latin typeface="+mn-lt"/>
                <a:ea typeface="+mn-ea"/>
                <a:cs typeface="+mn-cs"/>
              </a:rPr>
              <a:t>Peppi</a:t>
            </a:r>
            <a:r>
              <a:rPr lang="en-US" sz="1200" kern="1200" dirty="0" smtClean="0">
                <a:solidFill>
                  <a:schemeClr val="tx1"/>
                </a:solidFill>
                <a:effectLst/>
                <a:latin typeface="+mn-lt"/>
                <a:ea typeface="+mn-ea"/>
                <a:cs typeface="+mn-cs"/>
              </a:rPr>
              <a:t> realizes she must make amends. While navigating through her life at school, she discovers a true friend. While she and her new friend stumble together through a rival competition, the two begin to work to join some great (but very different) minds for a production that benefits the entire school.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D21E94A-80D6-40C4-8EA7-A0E7203CE405}" type="slidenum">
              <a:rPr lang="en-US" smtClean="0"/>
              <a:t>2</a:t>
            </a:fld>
            <a:endParaRPr lang="en-US"/>
          </a:p>
        </p:txBody>
      </p:sp>
    </p:spTree>
    <p:extLst>
      <p:ext uri="{BB962C8B-B14F-4D97-AF65-F5344CB8AC3E}">
        <p14:creationId xmlns:p14="http://schemas.microsoft.com/office/powerpoint/2010/main" val="1119549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Official</a:t>
            </a:r>
            <a:r>
              <a:rPr lang="en-US" baseline="0" dirty="0" smtClean="0"/>
              <a:t> Book Trailer</a:t>
            </a:r>
          </a:p>
          <a:p>
            <a:r>
              <a:rPr lang="en-US" sz="1200" u="sng" kern="1200" dirty="0" smtClean="0">
                <a:solidFill>
                  <a:schemeClr val="tx1"/>
                </a:solidFill>
                <a:effectLst/>
                <a:latin typeface="+mn-lt"/>
                <a:ea typeface="+mn-ea"/>
                <a:cs typeface="+mn-cs"/>
                <a:hlinkClick r:id="rId3"/>
              </a:rPr>
              <a:t>https://www.youtube.com/watch?v=3V22_Hu8Iww</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D21E94A-80D6-40C4-8EA7-A0E7203CE405}" type="slidenum">
              <a:rPr lang="en-US" smtClean="0"/>
              <a:t>11</a:t>
            </a:fld>
            <a:endParaRPr lang="en-US"/>
          </a:p>
        </p:txBody>
      </p:sp>
    </p:spTree>
    <p:extLst>
      <p:ext uri="{BB962C8B-B14F-4D97-AF65-F5344CB8AC3E}">
        <p14:creationId xmlns:p14="http://schemas.microsoft.com/office/powerpoint/2010/main" val="2668067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err="1" smtClean="0">
                <a:solidFill>
                  <a:schemeClr val="tx1"/>
                </a:solidFill>
                <a:effectLst/>
                <a:latin typeface="+mn-lt"/>
                <a:ea typeface="+mn-ea"/>
                <a:cs typeface="+mn-cs"/>
              </a:rPr>
              <a:t>Ferals</a:t>
            </a:r>
            <a:r>
              <a:rPr lang="en-US" sz="1200" kern="1200" dirty="0" smtClean="0">
                <a:solidFill>
                  <a:schemeClr val="tx1"/>
                </a:solidFill>
                <a:effectLst/>
                <a:latin typeface="+mn-lt"/>
                <a:ea typeface="+mn-ea"/>
                <a:cs typeface="+mn-cs"/>
              </a:rPr>
              <a:t> by Jacob Grey, 288 pgs. </a:t>
            </a:r>
          </a:p>
          <a:p>
            <a:r>
              <a:rPr lang="en-US" sz="1200" kern="1200" dirty="0" smtClean="0">
                <a:solidFill>
                  <a:schemeClr val="tx1"/>
                </a:solidFill>
                <a:effectLst/>
                <a:latin typeface="+mn-lt"/>
                <a:ea typeface="+mn-ea"/>
                <a:cs typeface="+mn-cs"/>
              </a:rPr>
              <a:t>Being raised by crows and living on the streets isn’t exactly normal, but neither is being able to communicate with the crows. Caw only has distant memories of his parents, but when he rescues the prison warden’s daughter Lydia, the mysteries of their town of Blackstone and his own past begin to come to light. Caw discovers that he is not the only one who can speak to animals, and the powerful Spinning Man almost destroyed their city in his quest for power over the other </a:t>
            </a:r>
            <a:r>
              <a:rPr lang="en-US" sz="1200" kern="1200" dirty="0" err="1" smtClean="0">
                <a:solidFill>
                  <a:schemeClr val="tx1"/>
                </a:solidFill>
                <a:effectLst/>
                <a:latin typeface="+mn-lt"/>
                <a:ea typeface="+mn-ea"/>
                <a:cs typeface="+mn-cs"/>
              </a:rPr>
              <a:t>ferals</a:t>
            </a:r>
            <a:r>
              <a:rPr lang="en-US" sz="1200" kern="1200" dirty="0" smtClean="0">
                <a:solidFill>
                  <a:schemeClr val="tx1"/>
                </a:solidFill>
                <a:effectLst/>
                <a:latin typeface="+mn-lt"/>
                <a:ea typeface="+mn-ea"/>
                <a:cs typeface="+mn-cs"/>
              </a:rPr>
              <a:t>. Can Caw obtain control of his special powers with the help of some unlikely friends, or will Spinning Man return to take control of Blackstone?</a:t>
            </a:r>
          </a:p>
          <a:p>
            <a:endParaRPr lang="en-US" dirty="0"/>
          </a:p>
        </p:txBody>
      </p:sp>
      <p:sp>
        <p:nvSpPr>
          <p:cNvPr id="4" name="Slide Number Placeholder 3"/>
          <p:cNvSpPr>
            <a:spLocks noGrp="1"/>
          </p:cNvSpPr>
          <p:nvPr>
            <p:ph type="sldNum" sz="quarter" idx="10"/>
          </p:nvPr>
        </p:nvSpPr>
        <p:spPr/>
        <p:txBody>
          <a:bodyPr/>
          <a:lstStyle/>
          <a:p>
            <a:fld id="{6D21E94A-80D6-40C4-8EA7-A0E7203CE405}" type="slidenum">
              <a:rPr lang="en-US" smtClean="0"/>
              <a:t>12</a:t>
            </a:fld>
            <a:endParaRPr lang="en-US"/>
          </a:p>
        </p:txBody>
      </p:sp>
    </p:spTree>
    <p:extLst>
      <p:ext uri="{BB962C8B-B14F-4D97-AF65-F5344CB8AC3E}">
        <p14:creationId xmlns:p14="http://schemas.microsoft.com/office/powerpoint/2010/main" val="2668067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https://www.youtube.com/watch?v=Xd8pPRQ465I</a:t>
            </a:r>
          </a:p>
          <a:p>
            <a:endParaRPr lang="en-US" dirty="0" smtClean="0"/>
          </a:p>
          <a:p>
            <a:r>
              <a:rPr lang="en-US" dirty="0" smtClean="0"/>
              <a:t>It’s a little long but well done.</a:t>
            </a:r>
            <a:endParaRPr lang="en-US" dirty="0"/>
          </a:p>
        </p:txBody>
      </p:sp>
      <p:sp>
        <p:nvSpPr>
          <p:cNvPr id="4" name="Slide Number Placeholder 3"/>
          <p:cNvSpPr>
            <a:spLocks noGrp="1"/>
          </p:cNvSpPr>
          <p:nvPr>
            <p:ph type="sldNum" sz="quarter" idx="10"/>
          </p:nvPr>
        </p:nvSpPr>
        <p:spPr/>
        <p:txBody>
          <a:bodyPr/>
          <a:lstStyle/>
          <a:p>
            <a:fld id="{5293C5E7-52A3-42C0-BFA4-B7F333E3DC25}" type="slidenum">
              <a:rPr lang="en-US" smtClean="0"/>
              <a:t>13</a:t>
            </a:fld>
            <a:endParaRPr lang="en-US"/>
          </a:p>
        </p:txBody>
      </p:sp>
    </p:spTree>
    <p:extLst>
      <p:ext uri="{BB962C8B-B14F-4D97-AF65-F5344CB8AC3E}">
        <p14:creationId xmlns:p14="http://schemas.microsoft.com/office/powerpoint/2010/main" val="548803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smtClean="0">
                <a:solidFill>
                  <a:schemeClr val="tx1"/>
                </a:solidFill>
                <a:effectLst/>
                <a:latin typeface="+mn-lt"/>
                <a:ea typeface="+mn-ea"/>
                <a:cs typeface="+mn-cs"/>
              </a:rPr>
              <a:t>5 to 1</a:t>
            </a:r>
            <a:r>
              <a:rPr lang="en-US" sz="1200" kern="1200" dirty="0" smtClean="0">
                <a:solidFill>
                  <a:schemeClr val="tx1"/>
                </a:solidFill>
                <a:effectLst/>
                <a:latin typeface="+mn-lt"/>
                <a:ea typeface="+mn-ea"/>
                <a:cs typeface="+mn-cs"/>
              </a:rPr>
              <a:t> by Holly </a:t>
            </a:r>
            <a:r>
              <a:rPr lang="en-US" sz="1200" kern="1200" dirty="0" err="1" smtClean="0">
                <a:solidFill>
                  <a:schemeClr val="tx1"/>
                </a:solidFill>
                <a:effectLst/>
                <a:latin typeface="+mn-lt"/>
                <a:ea typeface="+mn-ea"/>
                <a:cs typeface="+mn-cs"/>
              </a:rPr>
              <a:t>Bodger</a:t>
            </a:r>
            <a:r>
              <a:rPr lang="en-US" sz="1200" kern="1200" dirty="0" smtClean="0">
                <a:solidFill>
                  <a:schemeClr val="tx1"/>
                </a:solidFill>
                <a:effectLst/>
                <a:latin typeface="+mn-lt"/>
                <a:ea typeface="+mn-ea"/>
                <a:cs typeface="+mn-cs"/>
              </a:rPr>
              <a:t>, , 256 pgs.  </a:t>
            </a:r>
          </a:p>
          <a:p>
            <a:r>
              <a:rPr lang="en-US" sz="1200" kern="1200" dirty="0" smtClean="0">
                <a:solidFill>
                  <a:schemeClr val="tx1"/>
                </a:solidFill>
                <a:effectLst/>
                <a:latin typeface="+mn-lt"/>
                <a:ea typeface="+mn-ea"/>
                <a:cs typeface="+mn-cs"/>
              </a:rPr>
              <a:t>Written in both verse and prose, main character </a:t>
            </a:r>
            <a:r>
              <a:rPr lang="en-US" sz="1200" kern="1200" dirty="0" err="1" smtClean="0">
                <a:solidFill>
                  <a:schemeClr val="tx1"/>
                </a:solidFill>
                <a:effectLst/>
                <a:latin typeface="+mn-lt"/>
                <a:ea typeface="+mn-ea"/>
                <a:cs typeface="+mn-cs"/>
              </a:rPr>
              <a:t>Sudasa</a:t>
            </a:r>
            <a:r>
              <a:rPr lang="en-US" sz="1200" kern="1200" dirty="0" smtClean="0">
                <a:solidFill>
                  <a:schemeClr val="tx1"/>
                </a:solidFill>
                <a:effectLst/>
                <a:latin typeface="+mn-lt"/>
                <a:ea typeface="+mn-ea"/>
                <a:cs typeface="+mn-cs"/>
              </a:rPr>
              <a:t> is forced into a “selection” of marriage in a futuristic Indian society where men outnumber women five to one. </a:t>
            </a:r>
            <a:r>
              <a:rPr lang="en-US" sz="1200" kern="1200" dirty="0" err="1" smtClean="0">
                <a:solidFill>
                  <a:schemeClr val="tx1"/>
                </a:solidFill>
                <a:effectLst/>
                <a:latin typeface="+mn-lt"/>
                <a:ea typeface="+mn-ea"/>
                <a:cs typeface="+mn-cs"/>
              </a:rPr>
              <a:t>Sudasa</a:t>
            </a:r>
            <a:r>
              <a:rPr lang="en-US" sz="1200" kern="1200" dirty="0" smtClean="0">
                <a:solidFill>
                  <a:schemeClr val="tx1"/>
                </a:solidFill>
                <a:effectLst/>
                <a:latin typeface="+mn-lt"/>
                <a:ea typeface="+mn-ea"/>
                <a:cs typeface="+mn-cs"/>
              </a:rPr>
              <a:t> must choose a groom from five boys who have been chosen to compete in a series of games for her hand in marriage. However, </a:t>
            </a:r>
            <a:r>
              <a:rPr lang="en-US" sz="1200" kern="1200" dirty="0" err="1" smtClean="0">
                <a:solidFill>
                  <a:schemeClr val="tx1"/>
                </a:solidFill>
                <a:effectLst/>
                <a:latin typeface="+mn-lt"/>
                <a:ea typeface="+mn-ea"/>
                <a:cs typeface="+mn-cs"/>
              </a:rPr>
              <a:t>Sudasa</a:t>
            </a:r>
            <a:r>
              <a:rPr lang="en-US" sz="1200" kern="1200" dirty="0" smtClean="0">
                <a:solidFill>
                  <a:schemeClr val="tx1"/>
                </a:solidFill>
                <a:effectLst/>
                <a:latin typeface="+mn-lt"/>
                <a:ea typeface="+mn-ea"/>
                <a:cs typeface="+mn-cs"/>
              </a:rPr>
              <a:t> desires freedom and devises a plan to escape the process, with the help of an unlikely ally along the way.</a:t>
            </a:r>
          </a:p>
          <a:p>
            <a:endParaRPr lang="en-US" dirty="0"/>
          </a:p>
        </p:txBody>
      </p:sp>
      <p:sp>
        <p:nvSpPr>
          <p:cNvPr id="4" name="Slide Number Placeholder 3"/>
          <p:cNvSpPr>
            <a:spLocks noGrp="1"/>
          </p:cNvSpPr>
          <p:nvPr>
            <p:ph type="sldNum" sz="quarter" idx="10"/>
          </p:nvPr>
        </p:nvSpPr>
        <p:spPr/>
        <p:txBody>
          <a:bodyPr/>
          <a:lstStyle/>
          <a:p>
            <a:fld id="{5293C5E7-52A3-42C0-BFA4-B7F333E3DC25}" type="slidenum">
              <a:rPr lang="en-US" smtClean="0"/>
              <a:t>14</a:t>
            </a:fld>
            <a:endParaRPr lang="en-US"/>
          </a:p>
        </p:txBody>
      </p:sp>
    </p:spTree>
    <p:extLst>
      <p:ext uri="{BB962C8B-B14F-4D97-AF65-F5344CB8AC3E}">
        <p14:creationId xmlns:p14="http://schemas.microsoft.com/office/powerpoint/2010/main" val="548803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Book Trailer (Unofficial): </a:t>
            </a:r>
            <a:r>
              <a:rPr lang="en-US" sz="1200" u="sng" kern="1200" dirty="0" smtClean="0">
                <a:solidFill>
                  <a:schemeClr val="tx1"/>
                </a:solidFill>
                <a:effectLst/>
                <a:latin typeface="+mn-lt"/>
                <a:ea typeface="+mn-ea"/>
                <a:cs typeface="+mn-cs"/>
                <a:hlinkClick r:id="rId3"/>
              </a:rPr>
              <a:t>https://www.youtube.com/watch?v=_4V_Qj0uzLE</a:t>
            </a:r>
            <a:endParaRPr lang="en-US" dirty="0"/>
          </a:p>
        </p:txBody>
      </p:sp>
      <p:sp>
        <p:nvSpPr>
          <p:cNvPr id="4" name="Slide Number Placeholder 3"/>
          <p:cNvSpPr>
            <a:spLocks noGrp="1"/>
          </p:cNvSpPr>
          <p:nvPr>
            <p:ph type="sldNum" sz="quarter" idx="10"/>
          </p:nvPr>
        </p:nvSpPr>
        <p:spPr/>
        <p:txBody>
          <a:bodyPr/>
          <a:lstStyle/>
          <a:p>
            <a:fld id="{5293C5E7-52A3-42C0-BFA4-B7F333E3DC25}" type="slidenum">
              <a:rPr lang="en-US" smtClean="0"/>
              <a:t>15</a:t>
            </a:fld>
            <a:endParaRPr lang="en-US"/>
          </a:p>
        </p:txBody>
      </p:sp>
    </p:spTree>
    <p:extLst>
      <p:ext uri="{BB962C8B-B14F-4D97-AF65-F5344CB8AC3E}">
        <p14:creationId xmlns:p14="http://schemas.microsoft.com/office/powerpoint/2010/main" val="548803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smtClean="0">
                <a:solidFill>
                  <a:schemeClr val="tx1"/>
                </a:solidFill>
                <a:effectLst/>
                <a:latin typeface="+mn-lt"/>
                <a:ea typeface="+mn-ea"/>
                <a:cs typeface="+mn-cs"/>
              </a:rPr>
              <a:t>Fuzzy Mud</a:t>
            </a:r>
            <a:r>
              <a:rPr lang="en-US" sz="1200" kern="1200" dirty="0" smtClean="0">
                <a:solidFill>
                  <a:schemeClr val="tx1"/>
                </a:solidFill>
                <a:effectLst/>
                <a:latin typeface="+mn-lt"/>
                <a:ea typeface="+mn-ea"/>
                <a:cs typeface="+mn-cs"/>
              </a:rPr>
              <a:t> by Louis Sachar, 192 pgs. </a:t>
            </a:r>
          </a:p>
          <a:p>
            <a:r>
              <a:rPr lang="en-US" sz="1200" kern="1200" dirty="0" smtClean="0">
                <a:solidFill>
                  <a:schemeClr val="tx1"/>
                </a:solidFill>
                <a:effectLst/>
                <a:latin typeface="+mn-lt"/>
                <a:ea typeface="+mn-ea"/>
                <a:cs typeface="+mn-cs"/>
              </a:rPr>
              <a:t>A shortcut through the woods in order to avoid a school bully sets off a catastrophic chain of events when Marshall and </a:t>
            </a:r>
            <a:r>
              <a:rPr lang="en-US" sz="1200" kern="1200" dirty="0" err="1" smtClean="0">
                <a:solidFill>
                  <a:schemeClr val="tx1"/>
                </a:solidFill>
                <a:effectLst/>
                <a:latin typeface="+mn-lt"/>
                <a:ea typeface="+mn-ea"/>
                <a:cs typeface="+mn-cs"/>
              </a:rPr>
              <a:t>Tamaya</a:t>
            </a:r>
            <a:r>
              <a:rPr lang="en-US" sz="1200" kern="1200" dirty="0" smtClean="0">
                <a:solidFill>
                  <a:schemeClr val="tx1"/>
                </a:solidFill>
                <a:effectLst/>
                <a:latin typeface="+mn-lt"/>
                <a:ea typeface="+mn-ea"/>
                <a:cs typeface="+mn-cs"/>
              </a:rPr>
              <a:t> inadvertently stumble upon </a:t>
            </a:r>
            <a:r>
              <a:rPr lang="en-US" sz="1200" kern="1200" dirty="0" err="1" smtClean="0">
                <a:solidFill>
                  <a:schemeClr val="tx1"/>
                </a:solidFill>
                <a:effectLst/>
                <a:latin typeface="+mn-lt"/>
                <a:ea typeface="+mn-ea"/>
                <a:cs typeface="+mn-cs"/>
              </a:rPr>
              <a:t>ergonyms</a:t>
            </a:r>
            <a:r>
              <a:rPr lang="en-US" sz="1200" kern="1200" dirty="0" smtClean="0">
                <a:solidFill>
                  <a:schemeClr val="tx1"/>
                </a:solidFill>
                <a:effectLst/>
                <a:latin typeface="+mn-lt"/>
                <a:ea typeface="+mn-ea"/>
                <a:cs typeface="+mn-cs"/>
              </a:rPr>
              <a:t>, a manmade organism that reproduces at an enormous rate and has the capability of destroying human life through a worldwide pandemic. Written in three different timelines, the main characters are hurdled toward an ending none of them were ever prepared for. </a:t>
            </a:r>
          </a:p>
          <a:p>
            <a:endParaRPr lang="en-US" dirty="0"/>
          </a:p>
        </p:txBody>
      </p:sp>
      <p:sp>
        <p:nvSpPr>
          <p:cNvPr id="4" name="Slide Number Placeholder 3"/>
          <p:cNvSpPr>
            <a:spLocks noGrp="1"/>
          </p:cNvSpPr>
          <p:nvPr>
            <p:ph type="sldNum" sz="quarter" idx="10"/>
          </p:nvPr>
        </p:nvSpPr>
        <p:spPr/>
        <p:txBody>
          <a:bodyPr/>
          <a:lstStyle/>
          <a:p>
            <a:fld id="{5293C5E7-52A3-42C0-BFA4-B7F333E3DC25}" type="slidenum">
              <a:rPr lang="en-US" smtClean="0"/>
              <a:t>16</a:t>
            </a:fld>
            <a:endParaRPr lang="en-US"/>
          </a:p>
        </p:txBody>
      </p:sp>
    </p:spTree>
    <p:extLst>
      <p:ext uri="{BB962C8B-B14F-4D97-AF65-F5344CB8AC3E}">
        <p14:creationId xmlns:p14="http://schemas.microsoft.com/office/powerpoint/2010/main" val="548803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smtClean="0">
                <a:solidFill>
                  <a:schemeClr val="tx1"/>
                </a:solidFill>
                <a:effectLst/>
                <a:latin typeface="+mn-lt"/>
                <a:ea typeface="+mn-ea"/>
                <a:cs typeface="+mn-cs"/>
              </a:rPr>
              <a:t>How Lunchbox Jones Saved Me from Robots, Traitors, and Missy the Cruel</a:t>
            </a:r>
            <a:r>
              <a:rPr lang="en-US" sz="1200" kern="1200" dirty="0" smtClean="0">
                <a:solidFill>
                  <a:schemeClr val="tx1"/>
                </a:solidFill>
                <a:effectLst/>
                <a:latin typeface="+mn-lt"/>
                <a:ea typeface="+mn-ea"/>
                <a:cs typeface="+mn-cs"/>
              </a:rPr>
              <a:t> by Jennifer Brown, 240 pgs.</a:t>
            </a:r>
          </a:p>
          <a:p>
            <a:r>
              <a:rPr lang="en-US" sz="1200" kern="1200" dirty="0" smtClean="0">
                <a:solidFill>
                  <a:schemeClr val="tx1"/>
                </a:solidFill>
                <a:effectLst/>
                <a:latin typeface="+mn-lt"/>
                <a:ea typeface="+mn-ea"/>
                <a:cs typeface="+mn-cs"/>
              </a:rPr>
              <a:t>Luke Abbott goes to a middle school where no team has ever won anything. Needless to say, he is less than thrilled when he is forced to join the Robotics club, especially when he sees who else makes up the team- his sworn enemy, Missy the Cruel, as well as the school’s scary loner, Lunchbox Jones. As Luke finds out he and Lunchbox Jones have more in common than meets the eye, he must grow in more ways than one if he wants to bring home a much-needed win for his school. </a:t>
            </a:r>
          </a:p>
          <a:p>
            <a:endParaRPr lang="en-US" dirty="0"/>
          </a:p>
        </p:txBody>
      </p:sp>
      <p:sp>
        <p:nvSpPr>
          <p:cNvPr id="4" name="Slide Number Placeholder 3"/>
          <p:cNvSpPr>
            <a:spLocks noGrp="1"/>
          </p:cNvSpPr>
          <p:nvPr>
            <p:ph type="sldNum" sz="quarter" idx="10"/>
          </p:nvPr>
        </p:nvSpPr>
        <p:spPr/>
        <p:txBody>
          <a:bodyPr/>
          <a:lstStyle/>
          <a:p>
            <a:fld id="{6D21E94A-80D6-40C4-8EA7-A0E7203CE405}" type="slidenum">
              <a:rPr lang="en-US" smtClean="0"/>
              <a:t>17</a:t>
            </a:fld>
            <a:endParaRPr lang="en-US"/>
          </a:p>
        </p:txBody>
      </p:sp>
    </p:spTree>
    <p:extLst>
      <p:ext uri="{BB962C8B-B14F-4D97-AF65-F5344CB8AC3E}">
        <p14:creationId xmlns:p14="http://schemas.microsoft.com/office/powerpoint/2010/main" val="4232759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Book Trailer (Unofficial): </a:t>
            </a:r>
            <a:r>
              <a:rPr lang="en-US" sz="1200" u="sng" kern="1200" dirty="0" smtClean="0">
                <a:solidFill>
                  <a:schemeClr val="tx1"/>
                </a:solidFill>
                <a:effectLst/>
                <a:latin typeface="+mn-lt"/>
                <a:ea typeface="+mn-ea"/>
                <a:cs typeface="+mn-cs"/>
                <a:hlinkClick r:id="rId3"/>
              </a:rPr>
              <a:t>https://www.youtube.com/watch?v=kXAEVvgAl5s</a:t>
            </a:r>
            <a:endParaRPr lang="en-US" dirty="0"/>
          </a:p>
        </p:txBody>
      </p:sp>
      <p:sp>
        <p:nvSpPr>
          <p:cNvPr id="4" name="Slide Number Placeholder 3"/>
          <p:cNvSpPr>
            <a:spLocks noGrp="1"/>
          </p:cNvSpPr>
          <p:nvPr>
            <p:ph type="sldNum" sz="quarter" idx="10"/>
          </p:nvPr>
        </p:nvSpPr>
        <p:spPr/>
        <p:txBody>
          <a:bodyPr/>
          <a:lstStyle/>
          <a:p>
            <a:fld id="{6D21E94A-80D6-40C4-8EA7-A0E7203CE405}" type="slidenum">
              <a:rPr lang="en-US" smtClean="0"/>
              <a:t>18</a:t>
            </a:fld>
            <a:endParaRPr lang="en-US"/>
          </a:p>
        </p:txBody>
      </p:sp>
    </p:spTree>
    <p:extLst>
      <p:ext uri="{BB962C8B-B14F-4D97-AF65-F5344CB8AC3E}">
        <p14:creationId xmlns:p14="http://schemas.microsoft.com/office/powerpoint/2010/main" val="4232759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smtClean="0">
                <a:solidFill>
                  <a:schemeClr val="tx1"/>
                </a:solidFill>
                <a:effectLst/>
                <a:latin typeface="+mn-lt"/>
                <a:ea typeface="+mn-ea"/>
                <a:cs typeface="+mn-cs"/>
              </a:rPr>
              <a:t>Lost in the Sun</a:t>
            </a:r>
            <a:r>
              <a:rPr lang="en-US" sz="1200" kern="1200" dirty="0" smtClean="0">
                <a:solidFill>
                  <a:schemeClr val="tx1"/>
                </a:solidFill>
                <a:effectLst/>
                <a:latin typeface="+mn-lt"/>
                <a:ea typeface="+mn-ea"/>
                <a:cs typeface="+mn-cs"/>
              </a:rPr>
              <a:t> by Lisa Graff, 304 pgs.</a:t>
            </a:r>
          </a:p>
          <a:p>
            <a:r>
              <a:rPr lang="en-US" sz="1200" kern="1200" dirty="0" smtClean="0">
                <a:solidFill>
                  <a:schemeClr val="tx1"/>
                </a:solidFill>
                <a:effectLst/>
                <a:latin typeface="+mn-lt"/>
                <a:ea typeface="+mn-ea"/>
                <a:cs typeface="+mn-cs"/>
              </a:rPr>
              <a:t>Trent is looking for a fresh start in middle school. In fifth grade, in a freak accident, Trent accidently hit his friend Jared in the chest with a hockey puck and killed him. Trent blames himself for Jared’s death, and is convinced that everyone else does too. On top of that, Trent is struggling to cope with his parents’ divorce. Things begin to change when Trent befriends Fallon Little, the girl known for the scar across her face. He begins to realize that for things to change, he must change too. </a:t>
            </a:r>
          </a:p>
          <a:p>
            <a:endParaRPr lang="en-US" dirty="0"/>
          </a:p>
        </p:txBody>
      </p:sp>
      <p:sp>
        <p:nvSpPr>
          <p:cNvPr id="4" name="Slide Number Placeholder 3"/>
          <p:cNvSpPr>
            <a:spLocks noGrp="1"/>
          </p:cNvSpPr>
          <p:nvPr>
            <p:ph type="sldNum" sz="quarter" idx="10"/>
          </p:nvPr>
        </p:nvSpPr>
        <p:spPr/>
        <p:txBody>
          <a:bodyPr/>
          <a:lstStyle/>
          <a:p>
            <a:fld id="{5293C5E7-52A3-42C0-BFA4-B7F333E3DC25}" type="slidenum">
              <a:rPr lang="en-US" smtClean="0"/>
              <a:t>19</a:t>
            </a:fld>
            <a:endParaRPr lang="en-US"/>
          </a:p>
        </p:txBody>
      </p:sp>
    </p:spTree>
    <p:extLst>
      <p:ext uri="{BB962C8B-B14F-4D97-AF65-F5344CB8AC3E}">
        <p14:creationId xmlns:p14="http://schemas.microsoft.com/office/powerpoint/2010/main" val="548803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https://www.youtube.com/watch?v=86Itk2h1aUU</a:t>
            </a:r>
            <a:endParaRPr lang="en-US" dirty="0"/>
          </a:p>
        </p:txBody>
      </p:sp>
      <p:sp>
        <p:nvSpPr>
          <p:cNvPr id="4" name="Slide Number Placeholder 3"/>
          <p:cNvSpPr>
            <a:spLocks noGrp="1"/>
          </p:cNvSpPr>
          <p:nvPr>
            <p:ph type="sldNum" sz="quarter" idx="10"/>
          </p:nvPr>
        </p:nvSpPr>
        <p:spPr/>
        <p:txBody>
          <a:bodyPr/>
          <a:lstStyle/>
          <a:p>
            <a:fld id="{5293C5E7-52A3-42C0-BFA4-B7F333E3DC25}" type="slidenum">
              <a:rPr lang="en-US" smtClean="0"/>
              <a:t>20</a:t>
            </a:fld>
            <a:endParaRPr lang="en-US"/>
          </a:p>
        </p:txBody>
      </p:sp>
    </p:spTree>
    <p:extLst>
      <p:ext uri="{BB962C8B-B14F-4D97-AF65-F5344CB8AC3E}">
        <p14:creationId xmlns:p14="http://schemas.microsoft.com/office/powerpoint/2010/main" val="548803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smtClean="0">
                <a:solidFill>
                  <a:schemeClr val="tx1"/>
                </a:solidFill>
                <a:effectLst/>
                <a:latin typeface="+mn-lt"/>
                <a:ea typeface="+mn-ea"/>
                <a:cs typeface="+mn-cs"/>
              </a:rPr>
              <a:t>Backlash</a:t>
            </a:r>
            <a:r>
              <a:rPr lang="en-US" sz="1200" kern="1200" dirty="0" smtClean="0">
                <a:solidFill>
                  <a:schemeClr val="tx1"/>
                </a:solidFill>
                <a:effectLst/>
                <a:latin typeface="+mn-lt"/>
                <a:ea typeface="+mn-ea"/>
                <a:cs typeface="+mn-cs"/>
              </a:rPr>
              <a:t> by Sarah Darer Littman, 336 pgs. </a:t>
            </a:r>
          </a:p>
          <a:p>
            <a:r>
              <a:rPr lang="en-US" sz="1200" kern="1200" dirty="0" smtClean="0">
                <a:solidFill>
                  <a:schemeClr val="tx1"/>
                </a:solidFill>
                <a:effectLst/>
                <a:latin typeface="+mn-lt"/>
                <a:ea typeface="+mn-ea"/>
                <a:cs typeface="+mn-cs"/>
              </a:rPr>
              <a:t>Lara’s sophomore year is looking promising. She has lost weight, made the cheerleading team, and is talking to her crush online… until that “crush” begins telling her she’s an awful person on social media. Laura, already struggling emotionally and facing bullying at school, doesn’t tell her parents what’s happening online. Events come to a head in a suicide attempt and law enforcement eventually steps in to unravel a series of dysfunctional relationships, ultimately resulting in her bully’s arrest. This is a story of reality and consequences for what goes on with social media. </a:t>
            </a:r>
          </a:p>
          <a:p>
            <a:endParaRPr lang="en-US" dirty="0"/>
          </a:p>
        </p:txBody>
      </p:sp>
      <p:sp>
        <p:nvSpPr>
          <p:cNvPr id="4" name="Slide Number Placeholder 3"/>
          <p:cNvSpPr>
            <a:spLocks noGrp="1"/>
          </p:cNvSpPr>
          <p:nvPr>
            <p:ph type="sldNum" sz="quarter" idx="10"/>
          </p:nvPr>
        </p:nvSpPr>
        <p:spPr/>
        <p:txBody>
          <a:bodyPr/>
          <a:lstStyle/>
          <a:p>
            <a:fld id="{5293C5E7-52A3-42C0-BFA4-B7F333E3DC25}" type="slidenum">
              <a:rPr lang="en-US" smtClean="0"/>
              <a:t>3</a:t>
            </a:fld>
            <a:endParaRPr lang="en-US"/>
          </a:p>
        </p:txBody>
      </p:sp>
    </p:spTree>
    <p:extLst>
      <p:ext uri="{BB962C8B-B14F-4D97-AF65-F5344CB8AC3E}">
        <p14:creationId xmlns:p14="http://schemas.microsoft.com/office/powerpoint/2010/main" val="548803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Official Trailer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3"/>
              </a:rPr>
              <a:t>https://www.youtube.com/watch?v=InHiOzdWRD0</a:t>
            </a:r>
            <a:r>
              <a:rPr lang="en-US" sz="1200" kern="1200" dirty="0" smtClean="0">
                <a:solidFill>
                  <a:schemeClr val="tx1"/>
                </a:solidFill>
                <a:effectLst/>
                <a:latin typeface="+mn-lt"/>
                <a:ea typeface="+mn-ea"/>
                <a:cs typeface="+mn-cs"/>
              </a:rPr>
              <a:t> </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21E94A-80D6-40C4-8EA7-A0E7203CE405}" type="slidenum">
              <a:rPr lang="en-US" smtClean="0"/>
              <a:t>4</a:t>
            </a:fld>
            <a:endParaRPr lang="en-US"/>
          </a:p>
        </p:txBody>
      </p:sp>
    </p:spTree>
    <p:extLst>
      <p:ext uri="{BB962C8B-B14F-4D97-AF65-F5344CB8AC3E}">
        <p14:creationId xmlns:p14="http://schemas.microsoft.com/office/powerpoint/2010/main" val="1755689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smtClean="0">
                <a:solidFill>
                  <a:schemeClr val="tx1"/>
                </a:solidFill>
                <a:effectLst/>
                <a:latin typeface="+mn-lt"/>
                <a:ea typeface="+mn-ea"/>
                <a:cs typeface="+mn-cs"/>
              </a:rPr>
              <a:t>The Blackthorn Key</a:t>
            </a:r>
            <a:r>
              <a:rPr lang="en-US" sz="1200" kern="1200" dirty="0" smtClean="0">
                <a:solidFill>
                  <a:schemeClr val="tx1"/>
                </a:solidFill>
                <a:effectLst/>
                <a:latin typeface="+mn-lt"/>
                <a:ea typeface="+mn-ea"/>
                <a:cs typeface="+mn-cs"/>
              </a:rPr>
              <a:t> by Kevin Sands, 348 pgs. </a:t>
            </a:r>
          </a:p>
          <a:p>
            <a:r>
              <a:rPr lang="en-US" sz="1200" kern="1200" dirty="0" smtClean="0">
                <a:solidFill>
                  <a:schemeClr val="tx1"/>
                </a:solidFill>
                <a:effectLst/>
                <a:latin typeface="+mn-lt"/>
                <a:ea typeface="+mn-ea"/>
                <a:cs typeface="+mn-cs"/>
              </a:rPr>
              <a:t>Christopher is an apprentice to a master apothecary in the 1600’s. When his master and several other apothecaries die mysteriously at the hands of a strange cult, Christopher uses all his skills to unravel a series of codes. Christopher and his best friend must use the answers to discover what is happening before the cult can take over.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21E94A-80D6-40C4-8EA7-A0E7203CE405}" type="slidenum">
              <a:rPr lang="en-US" smtClean="0"/>
              <a:t>5</a:t>
            </a:fld>
            <a:endParaRPr lang="en-US"/>
          </a:p>
        </p:txBody>
      </p:sp>
    </p:spTree>
    <p:extLst>
      <p:ext uri="{BB962C8B-B14F-4D97-AF65-F5344CB8AC3E}">
        <p14:creationId xmlns:p14="http://schemas.microsoft.com/office/powerpoint/2010/main" val="1755689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smtClean="0">
                <a:solidFill>
                  <a:schemeClr val="tx1"/>
                </a:solidFill>
                <a:effectLst/>
                <a:latin typeface="+mn-lt"/>
                <a:ea typeface="+mn-ea"/>
                <a:cs typeface="+mn-cs"/>
              </a:rPr>
              <a:t>A Blind Guide to </a:t>
            </a:r>
            <a:r>
              <a:rPr lang="en-US" sz="1200" b="1" u="sng" kern="1200" dirty="0" err="1" smtClean="0">
                <a:solidFill>
                  <a:schemeClr val="tx1"/>
                </a:solidFill>
                <a:effectLst/>
                <a:latin typeface="+mn-lt"/>
                <a:ea typeface="+mn-ea"/>
                <a:cs typeface="+mn-cs"/>
              </a:rPr>
              <a:t>Stinkville</a:t>
            </a:r>
            <a:r>
              <a:rPr lang="en-US" sz="1200" kern="1200" dirty="0" smtClean="0">
                <a:solidFill>
                  <a:schemeClr val="tx1"/>
                </a:solidFill>
                <a:effectLst/>
                <a:latin typeface="+mn-lt"/>
                <a:ea typeface="+mn-ea"/>
                <a:cs typeface="+mn-cs"/>
              </a:rPr>
              <a:t> by Beth Vrabel, 264 pgs. </a:t>
            </a:r>
          </a:p>
          <a:p>
            <a:r>
              <a:rPr lang="en-US" sz="1200" kern="1200" dirty="0" err="1" smtClean="0">
                <a:solidFill>
                  <a:schemeClr val="tx1"/>
                </a:solidFill>
                <a:effectLst/>
                <a:latin typeface="+mn-lt"/>
                <a:ea typeface="+mn-ea"/>
                <a:cs typeface="+mn-cs"/>
              </a:rPr>
              <a:t>Sinkville</a:t>
            </a:r>
            <a:r>
              <a:rPr lang="en-US" sz="1200" kern="1200" dirty="0" smtClean="0">
                <a:solidFill>
                  <a:schemeClr val="tx1"/>
                </a:solidFill>
                <a:effectLst/>
                <a:latin typeface="+mn-lt"/>
                <a:ea typeface="+mn-ea"/>
                <a:cs typeface="+mn-cs"/>
              </a:rPr>
              <a:t>, South Carolina, is a small paper mill town that stinks. It </a:t>
            </a:r>
            <a:r>
              <a:rPr lang="en-US" sz="1200" i="1" kern="1200" dirty="0" smtClean="0">
                <a:solidFill>
                  <a:schemeClr val="tx1"/>
                </a:solidFill>
                <a:effectLst/>
                <a:latin typeface="+mn-lt"/>
                <a:ea typeface="+mn-ea"/>
                <a:cs typeface="+mn-cs"/>
              </a:rPr>
              <a:t>seriously</a:t>
            </a:r>
            <a:r>
              <a:rPr lang="en-US" sz="1200" kern="1200" dirty="0" smtClean="0">
                <a:solidFill>
                  <a:schemeClr val="tx1"/>
                </a:solidFill>
                <a:effectLst/>
                <a:latin typeface="+mn-lt"/>
                <a:ea typeface="+mn-ea"/>
                <a:cs typeface="+mn-cs"/>
              </a:rPr>
              <a:t> stinks, hence its nickname </a:t>
            </a:r>
            <a:r>
              <a:rPr lang="en-US" sz="1200" kern="1200" dirty="0" err="1" smtClean="0">
                <a:solidFill>
                  <a:schemeClr val="tx1"/>
                </a:solidFill>
                <a:effectLst/>
                <a:latin typeface="+mn-lt"/>
                <a:ea typeface="+mn-ea"/>
                <a:cs typeface="+mn-cs"/>
              </a:rPr>
              <a:t>Stinkville</a:t>
            </a:r>
            <a:r>
              <a:rPr lang="en-US" sz="1200" kern="1200" dirty="0" smtClean="0">
                <a:solidFill>
                  <a:schemeClr val="tx1"/>
                </a:solidFill>
                <a:effectLst/>
                <a:latin typeface="+mn-lt"/>
                <a:ea typeface="+mn-ea"/>
                <a:cs typeface="+mn-cs"/>
              </a:rPr>
              <a:t>. It’s a far cry from Seattle, Washington, where Alice and her family moved from. After all, Alice had a routine there, was comfortable, and no one made a big deal about her having to avoid the sun or use a cane to walk. </a:t>
            </a:r>
            <a:r>
              <a:rPr lang="en-US" sz="1200" kern="1200" dirty="0" err="1" smtClean="0">
                <a:solidFill>
                  <a:schemeClr val="tx1"/>
                </a:solidFill>
                <a:effectLst/>
                <a:latin typeface="+mn-lt"/>
                <a:ea typeface="+mn-ea"/>
                <a:cs typeface="+mn-cs"/>
              </a:rPr>
              <a:t>Stinkville</a:t>
            </a:r>
            <a:r>
              <a:rPr lang="en-US" sz="1200" kern="1200" dirty="0" smtClean="0">
                <a:solidFill>
                  <a:schemeClr val="tx1"/>
                </a:solidFill>
                <a:effectLst/>
                <a:latin typeface="+mn-lt"/>
                <a:ea typeface="+mn-ea"/>
                <a:cs typeface="+mn-cs"/>
              </a:rPr>
              <a:t> is completely different; Alice’s mom has suddenly dropped into depression, and her brother is becoming a bigger jerk every day. Through a new friend and a town writing contest, Alice finds her footing and independence in her adopted town.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293C5E7-52A3-42C0-BFA4-B7F333E3DC25}" type="slidenum">
              <a:rPr lang="en-US" smtClean="0"/>
              <a:t>6</a:t>
            </a:fld>
            <a:endParaRPr lang="en-US"/>
          </a:p>
        </p:txBody>
      </p:sp>
    </p:spTree>
    <p:extLst>
      <p:ext uri="{BB962C8B-B14F-4D97-AF65-F5344CB8AC3E}">
        <p14:creationId xmlns:p14="http://schemas.microsoft.com/office/powerpoint/2010/main" val="548803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smtClean="0">
                <a:solidFill>
                  <a:schemeClr val="tx1"/>
                </a:solidFill>
                <a:effectLst/>
                <a:latin typeface="+mn-lt"/>
                <a:ea typeface="+mn-ea"/>
                <a:cs typeface="+mn-cs"/>
              </a:rPr>
              <a:t>Book Scavenger</a:t>
            </a:r>
            <a:r>
              <a:rPr lang="en-US" sz="1200" kern="1200" dirty="0" smtClean="0">
                <a:solidFill>
                  <a:schemeClr val="tx1"/>
                </a:solidFill>
                <a:effectLst/>
                <a:latin typeface="+mn-lt"/>
                <a:ea typeface="+mn-ea"/>
                <a:cs typeface="+mn-cs"/>
              </a:rPr>
              <a:t> by Jennifer Chambliss </a:t>
            </a:r>
            <a:r>
              <a:rPr lang="en-US" sz="1200" kern="1200" dirty="0" err="1" smtClean="0">
                <a:solidFill>
                  <a:schemeClr val="tx1"/>
                </a:solidFill>
                <a:effectLst/>
                <a:latin typeface="+mn-lt"/>
                <a:ea typeface="+mn-ea"/>
                <a:cs typeface="+mn-cs"/>
              </a:rPr>
              <a:t>Bertman</a:t>
            </a:r>
            <a:r>
              <a:rPr lang="en-US" sz="1200" kern="1200" dirty="0" smtClean="0">
                <a:solidFill>
                  <a:schemeClr val="tx1"/>
                </a:solidFill>
                <a:effectLst/>
                <a:latin typeface="+mn-lt"/>
                <a:ea typeface="+mn-ea"/>
                <a:cs typeface="+mn-cs"/>
              </a:rPr>
              <a:t>, 368 pgs. </a:t>
            </a:r>
          </a:p>
          <a:p>
            <a:r>
              <a:rPr lang="en-US" sz="1200" kern="1200" dirty="0" smtClean="0">
                <a:solidFill>
                  <a:schemeClr val="tx1"/>
                </a:solidFill>
                <a:effectLst/>
                <a:latin typeface="+mn-lt"/>
                <a:ea typeface="+mn-ea"/>
                <a:cs typeface="+mn-cs"/>
              </a:rPr>
              <a:t>Emily’s family is moving to San Francisco, where her idol Garrison Griswold resides. Griswold is the creator of Book Scavenger, a geocaching game where books are hidden and revealed through a series of clues and cyphers. When Griswold is attacked, Emily and her friend James must navigate through the streets of San Francisco in search of a hidden treasure before </a:t>
            </a:r>
            <a:r>
              <a:rPr lang="en-US" sz="1200" kern="1200" dirty="0" err="1" smtClean="0">
                <a:solidFill>
                  <a:schemeClr val="tx1"/>
                </a:solidFill>
                <a:effectLst/>
                <a:latin typeface="+mn-lt"/>
                <a:ea typeface="+mn-ea"/>
                <a:cs typeface="+mn-cs"/>
              </a:rPr>
              <a:t>Girswold’s</a:t>
            </a:r>
            <a:r>
              <a:rPr lang="en-US" sz="1200" kern="1200" dirty="0" smtClean="0">
                <a:solidFill>
                  <a:schemeClr val="tx1"/>
                </a:solidFill>
                <a:effectLst/>
                <a:latin typeface="+mn-lt"/>
                <a:ea typeface="+mn-ea"/>
                <a:cs typeface="+mn-cs"/>
              </a:rPr>
              <a:t> attackers find them or the mystery Griswold hid. </a:t>
            </a:r>
          </a:p>
          <a:p>
            <a:endParaRPr lang="en-US" dirty="0"/>
          </a:p>
        </p:txBody>
      </p:sp>
      <p:sp>
        <p:nvSpPr>
          <p:cNvPr id="4" name="Slide Number Placeholder 3"/>
          <p:cNvSpPr>
            <a:spLocks noGrp="1"/>
          </p:cNvSpPr>
          <p:nvPr>
            <p:ph type="sldNum" sz="quarter" idx="10"/>
          </p:nvPr>
        </p:nvSpPr>
        <p:spPr/>
        <p:txBody>
          <a:bodyPr/>
          <a:lstStyle/>
          <a:p>
            <a:fld id="{5293C5E7-52A3-42C0-BFA4-B7F333E3DC25}" type="slidenum">
              <a:rPr lang="en-US" smtClean="0"/>
              <a:t>7</a:t>
            </a:fld>
            <a:endParaRPr lang="en-US"/>
          </a:p>
        </p:txBody>
      </p:sp>
    </p:spTree>
    <p:extLst>
      <p:ext uri="{BB962C8B-B14F-4D97-AF65-F5344CB8AC3E}">
        <p14:creationId xmlns:p14="http://schemas.microsoft.com/office/powerpoint/2010/main" val="548803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Official Book Trailer</a:t>
            </a:r>
          </a:p>
          <a:p>
            <a:pPr lvl="0"/>
            <a:r>
              <a:rPr lang="en-US" sz="1200" u="sng" kern="1200" dirty="0" smtClean="0">
                <a:solidFill>
                  <a:schemeClr val="tx1"/>
                </a:solidFill>
                <a:effectLst/>
                <a:latin typeface="+mn-lt"/>
                <a:ea typeface="+mn-ea"/>
                <a:cs typeface="+mn-cs"/>
                <a:hlinkClick r:id="rId3"/>
              </a:rPr>
              <a:t>https://www.youtube.com/watch?v=62GPeJtASyk</a:t>
            </a:r>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5293C5E7-52A3-42C0-BFA4-B7F333E3DC25}" type="slidenum">
              <a:rPr lang="en-US" smtClean="0"/>
              <a:t>8</a:t>
            </a:fld>
            <a:endParaRPr lang="en-US"/>
          </a:p>
        </p:txBody>
      </p:sp>
    </p:spTree>
    <p:extLst>
      <p:ext uri="{BB962C8B-B14F-4D97-AF65-F5344CB8AC3E}">
        <p14:creationId xmlns:p14="http://schemas.microsoft.com/office/powerpoint/2010/main" val="548803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smtClean="0">
                <a:solidFill>
                  <a:schemeClr val="tx1"/>
                </a:solidFill>
                <a:effectLst/>
                <a:latin typeface="+mn-lt"/>
                <a:ea typeface="+mn-ea"/>
                <a:cs typeface="+mn-cs"/>
              </a:rPr>
              <a:t>Charlie and the Grandmothers</a:t>
            </a:r>
            <a:r>
              <a:rPr lang="en-US" sz="1200" kern="1200" dirty="0" smtClean="0">
                <a:solidFill>
                  <a:schemeClr val="tx1"/>
                </a:solidFill>
                <a:effectLst/>
                <a:latin typeface="+mn-lt"/>
                <a:ea typeface="+mn-ea"/>
                <a:cs typeface="+mn-cs"/>
              </a:rPr>
              <a:t> by Katy </a:t>
            </a:r>
            <a:r>
              <a:rPr lang="en-US" sz="1200" kern="1200" dirty="0" err="1" smtClean="0">
                <a:solidFill>
                  <a:schemeClr val="tx1"/>
                </a:solidFill>
                <a:effectLst/>
                <a:latin typeface="+mn-lt"/>
                <a:ea typeface="+mn-ea"/>
                <a:cs typeface="+mn-cs"/>
              </a:rPr>
              <a:t>Towell</a:t>
            </a:r>
            <a:r>
              <a:rPr lang="en-US" sz="1200" kern="1200" dirty="0" smtClean="0">
                <a:solidFill>
                  <a:schemeClr val="tx1"/>
                </a:solidFill>
                <a:effectLst/>
                <a:latin typeface="+mn-lt"/>
                <a:ea typeface="+mn-ea"/>
                <a:cs typeface="+mn-cs"/>
              </a:rPr>
              <a:t>, 240 pgs. </a:t>
            </a:r>
          </a:p>
          <a:p>
            <a:r>
              <a:rPr lang="en-US" sz="1200" kern="1200" dirty="0" smtClean="0">
                <a:solidFill>
                  <a:schemeClr val="tx1"/>
                </a:solidFill>
                <a:effectLst/>
                <a:latin typeface="+mn-lt"/>
                <a:ea typeface="+mn-ea"/>
                <a:cs typeface="+mn-cs"/>
              </a:rPr>
              <a:t>12-year-old Charlie is frightened of nearly everything. When he and his sister Georgie are summoned to stay with grandmothers they have never heard of, he knows there must be more going on than what meets the eye. Grandmothers Pearl and Opal can’t cook, sleep all day, and lock the children up at night. Charlie must overcome his fears and work together with his sister to figure out what these strange old ladies want before it becomes too late to escape their clutches. </a:t>
            </a:r>
          </a:p>
        </p:txBody>
      </p:sp>
      <p:sp>
        <p:nvSpPr>
          <p:cNvPr id="4" name="Slide Number Placeholder 3"/>
          <p:cNvSpPr>
            <a:spLocks noGrp="1"/>
          </p:cNvSpPr>
          <p:nvPr>
            <p:ph type="sldNum" sz="quarter" idx="10"/>
          </p:nvPr>
        </p:nvSpPr>
        <p:spPr/>
        <p:txBody>
          <a:bodyPr/>
          <a:lstStyle/>
          <a:p>
            <a:fld id="{5293C5E7-52A3-42C0-BFA4-B7F333E3DC25}" type="slidenum">
              <a:rPr lang="en-US" smtClean="0"/>
              <a:t>9</a:t>
            </a:fld>
            <a:endParaRPr lang="en-US"/>
          </a:p>
        </p:txBody>
      </p:sp>
    </p:spTree>
    <p:extLst>
      <p:ext uri="{BB962C8B-B14F-4D97-AF65-F5344CB8AC3E}">
        <p14:creationId xmlns:p14="http://schemas.microsoft.com/office/powerpoint/2010/main" val="548803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smtClean="0">
                <a:solidFill>
                  <a:schemeClr val="tx1"/>
                </a:solidFill>
                <a:effectLst/>
                <a:latin typeface="+mn-lt"/>
                <a:ea typeface="+mn-ea"/>
                <a:cs typeface="+mn-cs"/>
              </a:rPr>
              <a:t>The Disappearance of Emily H.</a:t>
            </a:r>
            <a:r>
              <a:rPr lang="en-US" sz="1200" kern="1200" dirty="0" smtClean="0">
                <a:solidFill>
                  <a:schemeClr val="tx1"/>
                </a:solidFill>
                <a:effectLst/>
                <a:latin typeface="+mn-lt"/>
                <a:ea typeface="+mn-ea"/>
                <a:cs typeface="+mn-cs"/>
              </a:rPr>
              <a:t> by Barrie </a:t>
            </a:r>
            <a:r>
              <a:rPr lang="en-US" sz="1200" kern="1200" dirty="0" err="1" smtClean="0">
                <a:solidFill>
                  <a:schemeClr val="tx1"/>
                </a:solidFill>
                <a:effectLst/>
                <a:latin typeface="+mn-lt"/>
                <a:ea typeface="+mn-ea"/>
                <a:cs typeface="+mn-cs"/>
              </a:rPr>
              <a:t>Summy</a:t>
            </a:r>
            <a:r>
              <a:rPr lang="en-US" sz="1200" kern="1200" dirty="0" smtClean="0">
                <a:solidFill>
                  <a:schemeClr val="tx1"/>
                </a:solidFill>
                <a:effectLst/>
                <a:latin typeface="+mn-lt"/>
                <a:ea typeface="+mn-ea"/>
                <a:cs typeface="+mn-cs"/>
              </a:rPr>
              <a:t>, 256 pgs. </a:t>
            </a:r>
          </a:p>
          <a:p>
            <a:r>
              <a:rPr lang="en-US" sz="1200" kern="1200" dirty="0" smtClean="0">
                <a:solidFill>
                  <a:schemeClr val="tx1"/>
                </a:solidFill>
                <a:effectLst/>
                <a:latin typeface="+mn-lt"/>
                <a:ea typeface="+mn-ea"/>
                <a:cs typeface="+mn-cs"/>
              </a:rPr>
              <a:t>New to town, </a:t>
            </a:r>
            <a:r>
              <a:rPr lang="en-US" sz="1200" kern="1200" dirty="0" err="1" smtClean="0">
                <a:solidFill>
                  <a:schemeClr val="tx1"/>
                </a:solidFill>
                <a:effectLst/>
                <a:latin typeface="+mn-lt"/>
                <a:ea typeface="+mn-ea"/>
                <a:cs typeface="+mn-cs"/>
              </a:rPr>
              <a:t>Raine</a:t>
            </a:r>
            <a:r>
              <a:rPr lang="en-US" sz="1200" kern="1200" dirty="0" smtClean="0">
                <a:solidFill>
                  <a:schemeClr val="tx1"/>
                </a:solidFill>
                <a:effectLst/>
                <a:latin typeface="+mn-lt"/>
                <a:ea typeface="+mn-ea"/>
                <a:cs typeface="+mn-cs"/>
              </a:rPr>
              <a:t> quickly learns that she is living in the house where Emily </a:t>
            </a:r>
            <a:r>
              <a:rPr lang="en-US" sz="1200" kern="1200" dirty="0" err="1" smtClean="0">
                <a:solidFill>
                  <a:schemeClr val="tx1"/>
                </a:solidFill>
                <a:effectLst/>
                <a:latin typeface="+mn-lt"/>
                <a:ea typeface="+mn-ea"/>
                <a:cs typeface="+mn-cs"/>
              </a:rPr>
              <a:t>Huvar</a:t>
            </a:r>
            <a:r>
              <a:rPr lang="en-US" sz="1200" kern="1200" dirty="0" smtClean="0">
                <a:solidFill>
                  <a:schemeClr val="tx1"/>
                </a:solidFill>
                <a:effectLst/>
                <a:latin typeface="+mn-lt"/>
                <a:ea typeface="+mn-ea"/>
                <a:cs typeface="+mn-cs"/>
              </a:rPr>
              <a:t> lived before she mysteriously disappeared. After discovering that the mean girls at school might know more than they are letting on, </a:t>
            </a:r>
            <a:r>
              <a:rPr lang="en-US" sz="1200" kern="1200" dirty="0" err="1" smtClean="0">
                <a:solidFill>
                  <a:schemeClr val="tx1"/>
                </a:solidFill>
                <a:effectLst/>
                <a:latin typeface="+mn-lt"/>
                <a:ea typeface="+mn-ea"/>
                <a:cs typeface="+mn-cs"/>
              </a:rPr>
              <a:t>Raine</a:t>
            </a:r>
            <a:r>
              <a:rPr lang="en-US" sz="1200" kern="1200" dirty="0" smtClean="0">
                <a:solidFill>
                  <a:schemeClr val="tx1"/>
                </a:solidFill>
                <a:effectLst/>
                <a:latin typeface="+mn-lt"/>
                <a:ea typeface="+mn-ea"/>
                <a:cs typeface="+mn-cs"/>
              </a:rPr>
              <a:t> decides to use her powers of seeing people’s memories to try to find out what really happened to Emily. </a:t>
            </a:r>
            <a:r>
              <a:rPr lang="en-US" sz="1200" kern="1200" dirty="0" err="1" smtClean="0">
                <a:solidFill>
                  <a:schemeClr val="tx1"/>
                </a:solidFill>
                <a:effectLst/>
                <a:latin typeface="+mn-lt"/>
                <a:ea typeface="+mn-ea"/>
                <a:cs typeface="+mn-cs"/>
              </a:rPr>
              <a:t>Raine</a:t>
            </a:r>
            <a:r>
              <a:rPr lang="en-US" sz="1200" kern="1200" dirty="0" smtClean="0">
                <a:solidFill>
                  <a:schemeClr val="tx1"/>
                </a:solidFill>
                <a:effectLst/>
                <a:latin typeface="+mn-lt"/>
                <a:ea typeface="+mn-ea"/>
                <a:cs typeface="+mn-cs"/>
              </a:rPr>
              <a:t> must grapple with bullies and dangerous situations to hopefully return Emily to her family. </a:t>
            </a:r>
          </a:p>
          <a:p>
            <a:endParaRPr lang="en-US" dirty="0"/>
          </a:p>
        </p:txBody>
      </p:sp>
      <p:sp>
        <p:nvSpPr>
          <p:cNvPr id="4" name="Slide Number Placeholder 3"/>
          <p:cNvSpPr>
            <a:spLocks noGrp="1"/>
          </p:cNvSpPr>
          <p:nvPr>
            <p:ph type="sldNum" sz="quarter" idx="10"/>
          </p:nvPr>
        </p:nvSpPr>
        <p:spPr/>
        <p:txBody>
          <a:bodyPr/>
          <a:lstStyle/>
          <a:p>
            <a:fld id="{6D21E94A-80D6-40C4-8EA7-A0E7203CE405}" type="slidenum">
              <a:rPr lang="en-US" smtClean="0"/>
              <a:t>10</a:t>
            </a:fld>
            <a:endParaRPr lang="en-US"/>
          </a:p>
        </p:txBody>
      </p:sp>
    </p:spTree>
    <p:extLst>
      <p:ext uri="{BB962C8B-B14F-4D97-AF65-F5344CB8AC3E}">
        <p14:creationId xmlns:p14="http://schemas.microsoft.com/office/powerpoint/2010/main" val="4228439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E8D502-34BB-4735-B406-60E04899B666}"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23743-E7B4-4B88-A1D7-927F08D42627}" type="slidenum">
              <a:rPr lang="en-US" smtClean="0"/>
              <a:t>‹#›</a:t>
            </a:fld>
            <a:endParaRPr lang="en-US"/>
          </a:p>
        </p:txBody>
      </p:sp>
    </p:spTree>
    <p:extLst>
      <p:ext uri="{BB962C8B-B14F-4D97-AF65-F5344CB8AC3E}">
        <p14:creationId xmlns:p14="http://schemas.microsoft.com/office/powerpoint/2010/main" val="1255512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E8D502-34BB-4735-B406-60E04899B666}"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23743-E7B4-4B88-A1D7-927F08D42627}" type="slidenum">
              <a:rPr lang="en-US" smtClean="0"/>
              <a:t>‹#›</a:t>
            </a:fld>
            <a:endParaRPr lang="en-US"/>
          </a:p>
        </p:txBody>
      </p:sp>
    </p:spTree>
    <p:extLst>
      <p:ext uri="{BB962C8B-B14F-4D97-AF65-F5344CB8AC3E}">
        <p14:creationId xmlns:p14="http://schemas.microsoft.com/office/powerpoint/2010/main" val="45999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E8D502-34BB-4735-B406-60E04899B666}"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23743-E7B4-4B88-A1D7-927F08D42627}" type="slidenum">
              <a:rPr lang="en-US" smtClean="0"/>
              <a:t>‹#›</a:t>
            </a:fld>
            <a:endParaRPr lang="en-US"/>
          </a:p>
        </p:txBody>
      </p:sp>
    </p:spTree>
    <p:extLst>
      <p:ext uri="{BB962C8B-B14F-4D97-AF65-F5344CB8AC3E}">
        <p14:creationId xmlns:p14="http://schemas.microsoft.com/office/powerpoint/2010/main" val="1275258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E8D502-34BB-4735-B406-60E04899B666}"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23743-E7B4-4B88-A1D7-927F08D42627}" type="slidenum">
              <a:rPr lang="en-US" smtClean="0"/>
              <a:t>‹#›</a:t>
            </a:fld>
            <a:endParaRPr lang="en-US"/>
          </a:p>
        </p:txBody>
      </p:sp>
    </p:spTree>
    <p:extLst>
      <p:ext uri="{BB962C8B-B14F-4D97-AF65-F5344CB8AC3E}">
        <p14:creationId xmlns:p14="http://schemas.microsoft.com/office/powerpoint/2010/main" val="1029493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E8D502-34BB-4735-B406-60E04899B666}"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23743-E7B4-4B88-A1D7-927F08D42627}" type="slidenum">
              <a:rPr lang="en-US" smtClean="0"/>
              <a:t>‹#›</a:t>
            </a:fld>
            <a:endParaRPr lang="en-US"/>
          </a:p>
        </p:txBody>
      </p:sp>
    </p:spTree>
    <p:extLst>
      <p:ext uri="{BB962C8B-B14F-4D97-AF65-F5344CB8AC3E}">
        <p14:creationId xmlns:p14="http://schemas.microsoft.com/office/powerpoint/2010/main" val="1638065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E8D502-34BB-4735-B406-60E04899B666}"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23743-E7B4-4B88-A1D7-927F08D42627}" type="slidenum">
              <a:rPr lang="en-US" smtClean="0"/>
              <a:t>‹#›</a:t>
            </a:fld>
            <a:endParaRPr lang="en-US"/>
          </a:p>
        </p:txBody>
      </p:sp>
    </p:spTree>
    <p:extLst>
      <p:ext uri="{BB962C8B-B14F-4D97-AF65-F5344CB8AC3E}">
        <p14:creationId xmlns:p14="http://schemas.microsoft.com/office/powerpoint/2010/main" val="419410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E8D502-34BB-4735-B406-60E04899B666}"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A23743-E7B4-4B88-A1D7-927F08D42627}" type="slidenum">
              <a:rPr lang="en-US" smtClean="0"/>
              <a:t>‹#›</a:t>
            </a:fld>
            <a:endParaRPr lang="en-US"/>
          </a:p>
        </p:txBody>
      </p:sp>
    </p:spTree>
    <p:extLst>
      <p:ext uri="{BB962C8B-B14F-4D97-AF65-F5344CB8AC3E}">
        <p14:creationId xmlns:p14="http://schemas.microsoft.com/office/powerpoint/2010/main" val="3989811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E8D502-34BB-4735-B406-60E04899B666}"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A23743-E7B4-4B88-A1D7-927F08D42627}" type="slidenum">
              <a:rPr lang="en-US" smtClean="0"/>
              <a:t>‹#›</a:t>
            </a:fld>
            <a:endParaRPr lang="en-US"/>
          </a:p>
        </p:txBody>
      </p:sp>
    </p:spTree>
    <p:extLst>
      <p:ext uri="{BB962C8B-B14F-4D97-AF65-F5344CB8AC3E}">
        <p14:creationId xmlns:p14="http://schemas.microsoft.com/office/powerpoint/2010/main" val="2248011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E8D502-34BB-4735-B406-60E04899B666}"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A23743-E7B4-4B88-A1D7-927F08D42627}" type="slidenum">
              <a:rPr lang="en-US" smtClean="0"/>
              <a:t>‹#›</a:t>
            </a:fld>
            <a:endParaRPr lang="en-US"/>
          </a:p>
        </p:txBody>
      </p:sp>
    </p:spTree>
    <p:extLst>
      <p:ext uri="{BB962C8B-B14F-4D97-AF65-F5344CB8AC3E}">
        <p14:creationId xmlns:p14="http://schemas.microsoft.com/office/powerpoint/2010/main" val="1000453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E8D502-34BB-4735-B406-60E04899B666}"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23743-E7B4-4B88-A1D7-927F08D42627}" type="slidenum">
              <a:rPr lang="en-US" smtClean="0"/>
              <a:t>‹#›</a:t>
            </a:fld>
            <a:endParaRPr lang="en-US"/>
          </a:p>
        </p:txBody>
      </p:sp>
    </p:spTree>
    <p:extLst>
      <p:ext uri="{BB962C8B-B14F-4D97-AF65-F5344CB8AC3E}">
        <p14:creationId xmlns:p14="http://schemas.microsoft.com/office/powerpoint/2010/main" val="1778196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E8D502-34BB-4735-B406-60E04899B666}"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23743-E7B4-4B88-A1D7-927F08D42627}" type="slidenum">
              <a:rPr lang="en-US" smtClean="0"/>
              <a:t>‹#›</a:t>
            </a:fld>
            <a:endParaRPr lang="en-US"/>
          </a:p>
        </p:txBody>
      </p:sp>
    </p:spTree>
    <p:extLst>
      <p:ext uri="{BB962C8B-B14F-4D97-AF65-F5344CB8AC3E}">
        <p14:creationId xmlns:p14="http://schemas.microsoft.com/office/powerpoint/2010/main" val="3982722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E8D502-34BB-4735-B406-60E04899B666}" type="datetimeFigureOut">
              <a:rPr lang="en-US" smtClean="0"/>
              <a:t>1/23/2017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23743-E7B4-4B88-A1D7-927F08D42627}" type="slidenum">
              <a:rPr lang="en-US" smtClean="0"/>
              <a:t>‹#›</a:t>
            </a:fld>
            <a:endParaRPr lang="en-US"/>
          </a:p>
        </p:txBody>
      </p:sp>
    </p:spTree>
    <p:extLst>
      <p:ext uri="{BB962C8B-B14F-4D97-AF65-F5344CB8AC3E}">
        <p14:creationId xmlns:p14="http://schemas.microsoft.com/office/powerpoint/2010/main" val="3845623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ideo" Target="https://www.youtube.com/embed/3V22_Hu8Iww" TargetMode="Externa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ideo" Target="https://www.youtube.com/embed/Xd8pPRQ465I" TargetMode="Externa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ideo" Target="https://www.youtube.com/embed/_4V_Qj0uzLE" TargetMode="Externa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ideo" Target="https://www.youtube.com/embed/kXAEVvgAl5s" TargetMode="Externa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ideo" Target="https://www.youtube.com/embed/86Itk2h1aUU" TargetMode="Externa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InHiOzdWRD0"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ideo" Target="https://www.youtube.com/embed/62GPeJtASyk"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0"/>
            <a:ext cx="8839200" cy="1847850"/>
          </a:xfrm>
        </p:spPr>
        <p:txBody>
          <a:bodyPr>
            <a:noAutofit/>
          </a:bodyPr>
          <a:lstStyle/>
          <a:p>
            <a:r>
              <a:rPr lang="en-US" sz="6000" b="1" dirty="0" smtClean="0">
                <a:solidFill>
                  <a:schemeClr val="accent1"/>
                </a:solidFill>
              </a:rPr>
              <a:t>Louisiana Young Readers’ Choice Award</a:t>
            </a:r>
            <a:br>
              <a:rPr lang="en-US" sz="6000" b="1" dirty="0" smtClean="0">
                <a:solidFill>
                  <a:schemeClr val="accent1"/>
                </a:solidFill>
              </a:rPr>
            </a:br>
            <a:r>
              <a:rPr lang="en-US" sz="6000" b="1" dirty="0" smtClean="0">
                <a:solidFill>
                  <a:schemeClr val="accent1"/>
                </a:solidFill>
              </a:rPr>
              <a:t>2018</a:t>
            </a:r>
            <a:endParaRPr lang="en-US" sz="6000" b="1" dirty="0">
              <a:solidFill>
                <a:schemeClr val="accent1"/>
              </a:solidFill>
            </a:endParaRPr>
          </a:p>
        </p:txBody>
      </p:sp>
      <p:sp>
        <p:nvSpPr>
          <p:cNvPr id="3" name="Subtitle 2"/>
          <p:cNvSpPr>
            <a:spLocks noGrp="1"/>
          </p:cNvSpPr>
          <p:nvPr>
            <p:ph type="subTitle" idx="1"/>
          </p:nvPr>
        </p:nvSpPr>
        <p:spPr>
          <a:xfrm>
            <a:off x="3352800" y="3886200"/>
            <a:ext cx="4724400" cy="1752600"/>
          </a:xfrm>
        </p:spPr>
        <p:txBody>
          <a:bodyPr>
            <a:normAutofit/>
          </a:bodyPr>
          <a:lstStyle/>
          <a:p>
            <a:r>
              <a:rPr lang="en-US" sz="6000" b="1" dirty="0" smtClean="0">
                <a:solidFill>
                  <a:schemeClr val="accent5"/>
                </a:solidFill>
              </a:rPr>
              <a:t>Grades 6-8</a:t>
            </a:r>
            <a:endParaRPr lang="en-US" sz="6000" b="1" dirty="0">
              <a:solidFill>
                <a:schemeClr val="accent5"/>
              </a:solidFill>
            </a:endParaRPr>
          </a:p>
        </p:txBody>
      </p:sp>
      <p:pic>
        <p:nvPicPr>
          <p:cNvPr id="4" name="Picture 4" descr="halfaward"/>
          <p:cNvPicPr>
            <a:picLocks noChangeAspect="1" noChangeArrowheads="1"/>
          </p:cNvPicPr>
          <p:nvPr/>
        </p:nvPicPr>
        <p:blipFill>
          <a:blip r:embed="rId2" cstate="print"/>
          <a:srcRect/>
          <a:stretch>
            <a:fillRect/>
          </a:stretch>
        </p:blipFill>
        <p:spPr bwMode="auto">
          <a:xfrm>
            <a:off x="685800" y="3200400"/>
            <a:ext cx="2743200" cy="2717800"/>
          </a:xfrm>
          <a:prstGeom prst="rect">
            <a:avLst/>
          </a:prstGeom>
          <a:noFill/>
          <a:ln w="9525">
            <a:noFill/>
            <a:miter lim="800000"/>
            <a:headEnd/>
            <a:tailEnd/>
          </a:ln>
        </p:spPr>
      </p:pic>
    </p:spTree>
    <p:extLst>
      <p:ext uri="{BB962C8B-B14F-4D97-AF65-F5344CB8AC3E}">
        <p14:creationId xmlns:p14="http://schemas.microsoft.com/office/powerpoint/2010/main" val="1818050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457200" y="28575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b="1" dirty="0" smtClean="0"/>
              <a:t>The Disappearance of Emily H.</a:t>
            </a:r>
            <a:br>
              <a:rPr lang="en-US" sz="4200" b="1" dirty="0" smtClean="0"/>
            </a:br>
            <a:r>
              <a:rPr lang="en-US" sz="4200" b="1" dirty="0" smtClean="0"/>
              <a:t/>
            </a:r>
            <a:br>
              <a:rPr lang="en-US" sz="4200" b="1" dirty="0" smtClean="0"/>
            </a:br>
            <a:r>
              <a:rPr lang="en-US" sz="4200" b="1" dirty="0" smtClean="0"/>
              <a:t/>
            </a:r>
            <a:br>
              <a:rPr lang="en-US" sz="4200" b="1" dirty="0" smtClean="0"/>
            </a:br>
            <a:r>
              <a:rPr lang="en-US" sz="4200" b="1" dirty="0" smtClean="0"/>
              <a:t/>
            </a:r>
            <a:br>
              <a:rPr lang="en-US" sz="4200" b="1" dirty="0" smtClean="0"/>
            </a:br>
            <a:r>
              <a:rPr lang="en-US" sz="4200" b="1" dirty="0" smtClean="0"/>
              <a:t/>
            </a:r>
            <a:br>
              <a:rPr lang="en-US" sz="4200" b="1" dirty="0" smtClean="0"/>
            </a:br>
            <a:r>
              <a:rPr lang="en-US" sz="4200" b="1" dirty="0" smtClean="0"/>
              <a:t/>
            </a:r>
            <a:br>
              <a:rPr lang="en-US" sz="4200" b="1" dirty="0" smtClean="0"/>
            </a:br>
            <a:r>
              <a:rPr lang="en-US" sz="4200" b="1" dirty="0" smtClean="0"/>
              <a:t/>
            </a:r>
            <a:br>
              <a:rPr lang="en-US" sz="4200" b="1" dirty="0" smtClean="0"/>
            </a:br>
            <a:r>
              <a:rPr lang="en-US" sz="4200" b="1" dirty="0" smtClean="0"/>
              <a:t/>
            </a:r>
            <a:br>
              <a:rPr lang="en-US" sz="4200" b="1" dirty="0" smtClean="0"/>
            </a:br>
            <a:r>
              <a:rPr lang="en-US" sz="4200" b="1" dirty="0" smtClean="0"/>
              <a:t/>
            </a:r>
            <a:br>
              <a:rPr lang="en-US" sz="4200" b="1" dirty="0" smtClean="0"/>
            </a:br>
            <a:r>
              <a:rPr lang="en-US" sz="4200" dirty="0" smtClean="0"/>
              <a:t>Barrie </a:t>
            </a:r>
            <a:r>
              <a:rPr lang="en-US" sz="4200" dirty="0" err="1" smtClean="0"/>
              <a:t>Summy</a:t>
            </a:r>
            <a:endParaRPr lang="en-US" sz="4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225" y="1052513"/>
            <a:ext cx="3257550"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69611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75000"/>
            <a:alpha val="41000"/>
          </a:schemeClr>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381000" y="76200"/>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249067"/>
                </a:solidFill>
              </a:rPr>
              <a:t/>
            </a:r>
            <a:br>
              <a:rPr lang="en-US" sz="4000" b="1" dirty="0" smtClean="0">
                <a:solidFill>
                  <a:srgbClr val="249067"/>
                </a:solidFill>
              </a:rPr>
            </a:br>
            <a:r>
              <a:rPr lang="en-US" sz="4000" b="1" dirty="0" smtClean="0">
                <a:solidFill>
                  <a:srgbClr val="249067"/>
                </a:solidFill>
              </a:rPr>
              <a:t/>
            </a:r>
            <a:br>
              <a:rPr lang="en-US" sz="4000" b="1" dirty="0" smtClean="0">
                <a:solidFill>
                  <a:srgbClr val="249067"/>
                </a:solidFill>
              </a:rPr>
            </a:br>
            <a:r>
              <a:rPr lang="en-US" sz="4000" b="1" dirty="0" smtClean="0">
                <a:solidFill>
                  <a:srgbClr val="249067"/>
                </a:solidFill>
              </a:rPr>
              <a:t/>
            </a:r>
            <a:br>
              <a:rPr lang="en-US" sz="4000" b="1" dirty="0" smtClean="0">
                <a:solidFill>
                  <a:srgbClr val="249067"/>
                </a:solidFill>
              </a:rPr>
            </a:br>
            <a:r>
              <a:rPr lang="en-US" sz="4000" b="1" dirty="0" smtClean="0">
                <a:solidFill>
                  <a:srgbClr val="249067"/>
                </a:solidFill>
              </a:rPr>
              <a:t/>
            </a:r>
            <a:br>
              <a:rPr lang="en-US" sz="4000" b="1" dirty="0" smtClean="0">
                <a:solidFill>
                  <a:srgbClr val="249067"/>
                </a:solidFill>
              </a:rPr>
            </a:br>
            <a:r>
              <a:rPr lang="en-US" sz="4000" b="1" dirty="0" smtClean="0">
                <a:solidFill>
                  <a:srgbClr val="249067"/>
                </a:solidFill>
              </a:rPr>
              <a:t/>
            </a:r>
            <a:br>
              <a:rPr lang="en-US" sz="4000" b="1" dirty="0" smtClean="0">
                <a:solidFill>
                  <a:srgbClr val="249067"/>
                </a:solidFill>
              </a:rPr>
            </a:br>
            <a:r>
              <a:rPr lang="en-US" sz="4000" b="1" dirty="0" smtClean="0">
                <a:solidFill>
                  <a:srgbClr val="249067"/>
                </a:solidFill>
              </a:rPr>
              <a:t/>
            </a:r>
            <a:br>
              <a:rPr lang="en-US" sz="4000" b="1" dirty="0" smtClean="0">
                <a:solidFill>
                  <a:srgbClr val="249067"/>
                </a:solidFill>
              </a:rPr>
            </a:br>
            <a:r>
              <a:rPr lang="en-US" sz="4000" b="1" dirty="0" smtClean="0">
                <a:solidFill>
                  <a:srgbClr val="249067"/>
                </a:solidFill>
              </a:rPr>
              <a:t/>
            </a:r>
            <a:br>
              <a:rPr lang="en-US" sz="4000" b="1" dirty="0" smtClean="0">
                <a:solidFill>
                  <a:srgbClr val="249067"/>
                </a:solidFill>
              </a:rPr>
            </a:br>
            <a:r>
              <a:rPr lang="en-US" sz="4000" b="1" dirty="0" smtClean="0">
                <a:solidFill>
                  <a:srgbClr val="249067"/>
                </a:solidFill>
              </a:rPr>
              <a:t/>
            </a:r>
            <a:br>
              <a:rPr lang="en-US" sz="4000" b="1" dirty="0" smtClean="0">
                <a:solidFill>
                  <a:srgbClr val="249067"/>
                </a:solidFill>
              </a:rPr>
            </a:br>
            <a:r>
              <a:rPr lang="en-US" sz="4000" b="1" dirty="0" smtClean="0">
                <a:solidFill>
                  <a:srgbClr val="249067"/>
                </a:solidFill>
              </a:rPr>
              <a:t/>
            </a:r>
            <a:br>
              <a:rPr lang="en-US" sz="4000" b="1" dirty="0" smtClean="0">
                <a:solidFill>
                  <a:srgbClr val="249067"/>
                </a:solidFill>
              </a:rPr>
            </a:br>
            <a:r>
              <a:rPr lang="en-US" sz="4000" b="1" dirty="0" smtClean="0">
                <a:solidFill>
                  <a:srgbClr val="249067"/>
                </a:solidFill>
              </a:rPr>
              <a:t/>
            </a:r>
            <a:br>
              <a:rPr lang="en-US" sz="4000" b="1" dirty="0" smtClean="0">
                <a:solidFill>
                  <a:srgbClr val="249067"/>
                </a:solidFill>
              </a:rPr>
            </a:br>
            <a:endParaRPr lang="en-US" sz="4000" dirty="0">
              <a:solidFill>
                <a:srgbClr val="249067"/>
              </a:solidFill>
            </a:endParaRPr>
          </a:p>
        </p:txBody>
      </p:sp>
      <p:pic>
        <p:nvPicPr>
          <p:cNvPr id="2" name="3V22_Hu8Iww"/>
          <p:cNvPicPr>
            <a:picLocks noRot="1" noChangeAspect="1"/>
          </p:cNvPicPr>
          <p:nvPr>
            <a:videoFile r:link="rId1"/>
          </p:nvPr>
        </p:nvPicPr>
        <p:blipFill>
          <a:blip r:embed="rId4"/>
          <a:stretch>
            <a:fillRect/>
          </a:stretch>
        </p:blipFill>
        <p:spPr>
          <a:xfrm>
            <a:off x="0" y="857250"/>
            <a:ext cx="9177867" cy="5162550"/>
          </a:xfrm>
          <a:prstGeom prst="rect">
            <a:avLst/>
          </a:prstGeom>
        </p:spPr>
      </p:pic>
    </p:spTree>
    <p:extLst>
      <p:ext uri="{BB962C8B-B14F-4D97-AF65-F5344CB8AC3E}">
        <p14:creationId xmlns:p14="http://schemas.microsoft.com/office/powerpoint/2010/main" val="441753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4" name="Title 1"/>
          <p:cNvSpPr txBox="1">
            <a:spLocks/>
          </p:cNvSpPr>
          <p:nvPr/>
        </p:nvSpPr>
        <p:spPr>
          <a:xfrm>
            <a:off x="381000" y="76200"/>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249067"/>
                </a:solidFill>
              </a:rPr>
              <a:t/>
            </a:r>
            <a:br>
              <a:rPr lang="en-US" sz="4000" b="1" dirty="0" smtClean="0">
                <a:solidFill>
                  <a:srgbClr val="249067"/>
                </a:solidFill>
              </a:rPr>
            </a:br>
            <a:r>
              <a:rPr lang="en-US" sz="4000" b="1" dirty="0" smtClean="0">
                <a:solidFill>
                  <a:srgbClr val="249067"/>
                </a:solidFill>
              </a:rPr>
              <a:t/>
            </a:r>
            <a:br>
              <a:rPr lang="en-US" sz="4000" b="1" dirty="0" smtClean="0">
                <a:solidFill>
                  <a:srgbClr val="249067"/>
                </a:solidFill>
              </a:rPr>
            </a:br>
            <a:r>
              <a:rPr lang="en-US" sz="4000" b="1" dirty="0" smtClean="0">
                <a:solidFill>
                  <a:srgbClr val="249067"/>
                </a:solidFill>
              </a:rPr>
              <a:t/>
            </a:r>
            <a:br>
              <a:rPr lang="en-US" sz="4000" b="1" dirty="0" smtClean="0">
                <a:solidFill>
                  <a:srgbClr val="249067"/>
                </a:solidFill>
              </a:rPr>
            </a:br>
            <a:r>
              <a:rPr lang="en-US" sz="4000" b="1" dirty="0" smtClean="0">
                <a:solidFill>
                  <a:srgbClr val="249067"/>
                </a:solidFill>
              </a:rPr>
              <a:t/>
            </a:r>
            <a:br>
              <a:rPr lang="en-US" sz="4000" b="1" dirty="0" smtClean="0">
                <a:solidFill>
                  <a:srgbClr val="249067"/>
                </a:solidFill>
              </a:rPr>
            </a:br>
            <a:r>
              <a:rPr lang="en-US" sz="4000" b="1" dirty="0" smtClean="0">
                <a:solidFill>
                  <a:srgbClr val="249067"/>
                </a:solidFill>
              </a:rPr>
              <a:t/>
            </a:r>
            <a:br>
              <a:rPr lang="en-US" sz="4000" b="1" dirty="0" smtClean="0">
                <a:solidFill>
                  <a:srgbClr val="249067"/>
                </a:solidFill>
              </a:rPr>
            </a:br>
            <a:r>
              <a:rPr lang="en-US" sz="4000" b="1" dirty="0" smtClean="0">
                <a:solidFill>
                  <a:srgbClr val="249067"/>
                </a:solidFill>
              </a:rPr>
              <a:t/>
            </a:r>
            <a:br>
              <a:rPr lang="en-US" sz="4000" b="1" dirty="0" smtClean="0">
                <a:solidFill>
                  <a:srgbClr val="249067"/>
                </a:solidFill>
              </a:rPr>
            </a:br>
            <a:r>
              <a:rPr lang="en-US" sz="4000" b="1" dirty="0" smtClean="0">
                <a:solidFill>
                  <a:srgbClr val="249067"/>
                </a:solidFill>
              </a:rPr>
              <a:t/>
            </a:r>
            <a:br>
              <a:rPr lang="en-US" sz="4000" b="1" dirty="0" smtClean="0">
                <a:solidFill>
                  <a:srgbClr val="249067"/>
                </a:solidFill>
              </a:rPr>
            </a:br>
            <a:r>
              <a:rPr lang="en-US" sz="4000" b="1" dirty="0" smtClean="0">
                <a:solidFill>
                  <a:srgbClr val="249067"/>
                </a:solidFill>
              </a:rPr>
              <a:t/>
            </a:r>
            <a:br>
              <a:rPr lang="en-US" sz="4000" b="1" dirty="0" smtClean="0">
                <a:solidFill>
                  <a:srgbClr val="249067"/>
                </a:solidFill>
              </a:rPr>
            </a:br>
            <a:r>
              <a:rPr lang="en-US" sz="4000" b="1" dirty="0" smtClean="0">
                <a:solidFill>
                  <a:srgbClr val="249067"/>
                </a:solidFill>
              </a:rPr>
              <a:t/>
            </a:r>
            <a:br>
              <a:rPr lang="en-US" sz="4000" b="1" dirty="0" smtClean="0">
                <a:solidFill>
                  <a:srgbClr val="249067"/>
                </a:solidFill>
              </a:rPr>
            </a:br>
            <a:r>
              <a:rPr lang="en-US" sz="4000" b="1" dirty="0" smtClean="0">
                <a:solidFill>
                  <a:srgbClr val="249067"/>
                </a:solidFill>
              </a:rPr>
              <a:t/>
            </a:r>
            <a:br>
              <a:rPr lang="en-US" sz="4000" b="1" dirty="0" smtClean="0">
                <a:solidFill>
                  <a:srgbClr val="249067"/>
                </a:solidFill>
              </a:rPr>
            </a:br>
            <a:endParaRPr lang="en-US" sz="4000" dirty="0">
              <a:solidFill>
                <a:srgbClr val="249067"/>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0850" y="1298264"/>
            <a:ext cx="3162300"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79650" y="198334"/>
            <a:ext cx="4343400" cy="830997"/>
          </a:xfrm>
          <a:prstGeom prst="rect">
            <a:avLst/>
          </a:prstGeom>
          <a:noFill/>
        </p:spPr>
        <p:txBody>
          <a:bodyPr wrap="square" rtlCol="0">
            <a:spAutoFit/>
          </a:bodyPr>
          <a:lstStyle/>
          <a:p>
            <a:pPr algn="ctr"/>
            <a:r>
              <a:rPr lang="en-US" sz="4800" b="1" dirty="0" err="1" smtClean="0"/>
              <a:t>Ferals</a:t>
            </a:r>
            <a:endParaRPr lang="en-US" sz="4800" b="1" dirty="0"/>
          </a:p>
        </p:txBody>
      </p:sp>
      <p:sp>
        <p:nvSpPr>
          <p:cNvPr id="5" name="TextBox 4"/>
          <p:cNvSpPr txBox="1"/>
          <p:nvPr/>
        </p:nvSpPr>
        <p:spPr>
          <a:xfrm>
            <a:off x="2495550" y="6051238"/>
            <a:ext cx="4152900" cy="769441"/>
          </a:xfrm>
          <a:prstGeom prst="rect">
            <a:avLst/>
          </a:prstGeom>
          <a:noFill/>
        </p:spPr>
        <p:txBody>
          <a:bodyPr wrap="square" rtlCol="0">
            <a:spAutoFit/>
          </a:bodyPr>
          <a:lstStyle/>
          <a:p>
            <a:pPr algn="ctr"/>
            <a:r>
              <a:rPr lang="en-US" sz="4400" dirty="0" smtClean="0"/>
              <a:t>Jacob Grey</a:t>
            </a:r>
            <a:endParaRPr lang="en-US" sz="4400" dirty="0"/>
          </a:p>
        </p:txBody>
      </p:sp>
    </p:spTree>
    <p:extLst>
      <p:ext uri="{BB962C8B-B14F-4D97-AF65-F5344CB8AC3E}">
        <p14:creationId xmlns:p14="http://schemas.microsoft.com/office/powerpoint/2010/main" val="3843837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C4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606B47"/>
                </a:solidFill>
              </a:rPr>
              <a:t/>
            </a:r>
            <a:br>
              <a:rPr lang="en-US" b="1" dirty="0" smtClean="0">
                <a:solidFill>
                  <a:srgbClr val="606B47"/>
                </a:solidFill>
              </a:rPr>
            </a:br>
            <a:r>
              <a:rPr lang="en-US" b="1" dirty="0">
                <a:solidFill>
                  <a:srgbClr val="606B47"/>
                </a:solidFill>
              </a:rPr>
              <a:t/>
            </a:r>
            <a:br>
              <a:rPr lang="en-US" b="1" dirty="0">
                <a:solidFill>
                  <a:srgbClr val="606B47"/>
                </a:solidFill>
              </a:rPr>
            </a:br>
            <a:r>
              <a:rPr lang="en-US" b="1" dirty="0" smtClean="0">
                <a:solidFill>
                  <a:srgbClr val="606B47"/>
                </a:solidFill>
              </a:rPr>
              <a:t/>
            </a:r>
            <a:br>
              <a:rPr lang="en-US" b="1" dirty="0" smtClean="0">
                <a:solidFill>
                  <a:srgbClr val="606B47"/>
                </a:solidFill>
              </a:rPr>
            </a:br>
            <a:r>
              <a:rPr lang="en-US" b="1" dirty="0">
                <a:solidFill>
                  <a:srgbClr val="606B47"/>
                </a:solidFill>
              </a:rPr>
              <a:t/>
            </a:r>
            <a:br>
              <a:rPr lang="en-US" b="1" dirty="0">
                <a:solidFill>
                  <a:srgbClr val="606B47"/>
                </a:solidFill>
              </a:rPr>
            </a:br>
            <a:r>
              <a:rPr lang="en-US" b="1" dirty="0" smtClean="0">
                <a:solidFill>
                  <a:srgbClr val="606B47"/>
                </a:solidFill>
              </a:rPr>
              <a:t/>
            </a:r>
            <a:br>
              <a:rPr lang="en-US" b="1" dirty="0" smtClean="0">
                <a:solidFill>
                  <a:srgbClr val="606B47"/>
                </a:solidFill>
              </a:rPr>
            </a:br>
            <a:r>
              <a:rPr lang="en-US" b="1" dirty="0">
                <a:solidFill>
                  <a:srgbClr val="606B47"/>
                </a:solidFill>
              </a:rPr>
              <a:t/>
            </a:r>
            <a:br>
              <a:rPr lang="en-US" b="1" dirty="0">
                <a:solidFill>
                  <a:srgbClr val="606B47"/>
                </a:solidFill>
              </a:rPr>
            </a:br>
            <a:r>
              <a:rPr lang="en-US" b="1" dirty="0" smtClean="0">
                <a:solidFill>
                  <a:srgbClr val="606B47"/>
                </a:solidFill>
              </a:rPr>
              <a:t/>
            </a:r>
            <a:br>
              <a:rPr lang="en-US" b="1" dirty="0" smtClean="0">
                <a:solidFill>
                  <a:srgbClr val="606B47"/>
                </a:solidFill>
              </a:rPr>
            </a:br>
            <a:r>
              <a:rPr lang="en-US" b="1" dirty="0">
                <a:solidFill>
                  <a:srgbClr val="606B47"/>
                </a:solidFill>
              </a:rPr>
              <a:t/>
            </a:r>
            <a:br>
              <a:rPr lang="en-US" b="1" dirty="0">
                <a:solidFill>
                  <a:srgbClr val="606B47"/>
                </a:solidFill>
              </a:rPr>
            </a:br>
            <a:r>
              <a:rPr lang="en-US" b="1" dirty="0" smtClean="0">
                <a:solidFill>
                  <a:srgbClr val="606B47"/>
                </a:solidFill>
              </a:rPr>
              <a:t/>
            </a:r>
            <a:br>
              <a:rPr lang="en-US" b="1" dirty="0" smtClean="0">
                <a:solidFill>
                  <a:srgbClr val="606B47"/>
                </a:solidFill>
              </a:rPr>
            </a:br>
            <a:r>
              <a:rPr lang="en-US" b="1" dirty="0">
                <a:solidFill>
                  <a:srgbClr val="606B47"/>
                </a:solidFill>
              </a:rPr>
              <a:t/>
            </a:r>
            <a:br>
              <a:rPr lang="en-US" b="1" dirty="0">
                <a:solidFill>
                  <a:srgbClr val="606B47"/>
                </a:solidFill>
              </a:rPr>
            </a:br>
            <a:endParaRPr lang="en-US" dirty="0">
              <a:solidFill>
                <a:srgbClr val="FFC000"/>
              </a:solidFill>
            </a:endParaRPr>
          </a:p>
        </p:txBody>
      </p:sp>
      <p:pic>
        <p:nvPicPr>
          <p:cNvPr id="3" name="Xd8pPRQ465I"/>
          <p:cNvPicPr>
            <a:picLocks noRot="1" noChangeAspect="1"/>
          </p:cNvPicPr>
          <p:nvPr>
            <a:videoFile r:link="rId1"/>
          </p:nvPr>
        </p:nvPicPr>
        <p:blipFill>
          <a:blip r:embed="rId4"/>
          <a:stretch>
            <a:fillRect/>
          </a:stretch>
        </p:blipFill>
        <p:spPr>
          <a:xfrm>
            <a:off x="0" y="22274"/>
            <a:ext cx="9036668" cy="5083126"/>
          </a:xfrm>
          <a:prstGeom prst="rect">
            <a:avLst/>
          </a:prstGeom>
        </p:spPr>
      </p:pic>
    </p:spTree>
    <p:extLst>
      <p:ext uri="{BB962C8B-B14F-4D97-AF65-F5344CB8AC3E}">
        <p14:creationId xmlns:p14="http://schemas.microsoft.com/office/powerpoint/2010/main" val="1112672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C4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FFC000"/>
                </a:solidFill>
              </a:rPr>
              <a:t>5 to 1</a:t>
            </a:r>
            <a:r>
              <a:rPr lang="en-US" b="1" dirty="0" smtClean="0">
                <a:solidFill>
                  <a:srgbClr val="606B47"/>
                </a:solidFill>
              </a:rPr>
              <a:t/>
            </a:r>
            <a:br>
              <a:rPr lang="en-US" b="1" dirty="0" smtClean="0">
                <a:solidFill>
                  <a:srgbClr val="606B47"/>
                </a:solidFill>
              </a:rPr>
            </a:br>
            <a:r>
              <a:rPr lang="en-US" b="1" dirty="0">
                <a:solidFill>
                  <a:srgbClr val="606B47"/>
                </a:solidFill>
              </a:rPr>
              <a:t/>
            </a:r>
            <a:br>
              <a:rPr lang="en-US" b="1" dirty="0">
                <a:solidFill>
                  <a:srgbClr val="606B47"/>
                </a:solidFill>
              </a:rPr>
            </a:br>
            <a:r>
              <a:rPr lang="en-US" b="1" dirty="0" smtClean="0">
                <a:solidFill>
                  <a:srgbClr val="606B47"/>
                </a:solidFill>
              </a:rPr>
              <a:t/>
            </a:r>
            <a:br>
              <a:rPr lang="en-US" b="1" dirty="0" smtClean="0">
                <a:solidFill>
                  <a:srgbClr val="606B47"/>
                </a:solidFill>
              </a:rPr>
            </a:br>
            <a:r>
              <a:rPr lang="en-US" b="1" dirty="0">
                <a:solidFill>
                  <a:srgbClr val="606B47"/>
                </a:solidFill>
              </a:rPr>
              <a:t/>
            </a:r>
            <a:br>
              <a:rPr lang="en-US" b="1" dirty="0">
                <a:solidFill>
                  <a:srgbClr val="606B47"/>
                </a:solidFill>
              </a:rPr>
            </a:br>
            <a:r>
              <a:rPr lang="en-US" b="1" dirty="0" smtClean="0">
                <a:solidFill>
                  <a:srgbClr val="606B47"/>
                </a:solidFill>
              </a:rPr>
              <a:t/>
            </a:r>
            <a:br>
              <a:rPr lang="en-US" b="1" dirty="0" smtClean="0">
                <a:solidFill>
                  <a:srgbClr val="606B47"/>
                </a:solidFill>
              </a:rPr>
            </a:br>
            <a:r>
              <a:rPr lang="en-US" b="1" dirty="0">
                <a:solidFill>
                  <a:srgbClr val="606B47"/>
                </a:solidFill>
              </a:rPr>
              <a:t/>
            </a:r>
            <a:br>
              <a:rPr lang="en-US" b="1" dirty="0">
                <a:solidFill>
                  <a:srgbClr val="606B47"/>
                </a:solidFill>
              </a:rPr>
            </a:br>
            <a:r>
              <a:rPr lang="en-US" b="1" dirty="0" smtClean="0">
                <a:solidFill>
                  <a:srgbClr val="606B47"/>
                </a:solidFill>
              </a:rPr>
              <a:t/>
            </a:r>
            <a:br>
              <a:rPr lang="en-US" b="1" dirty="0" smtClean="0">
                <a:solidFill>
                  <a:srgbClr val="606B47"/>
                </a:solidFill>
              </a:rPr>
            </a:br>
            <a:r>
              <a:rPr lang="en-US" b="1" dirty="0">
                <a:solidFill>
                  <a:srgbClr val="606B47"/>
                </a:solidFill>
              </a:rPr>
              <a:t/>
            </a:r>
            <a:br>
              <a:rPr lang="en-US" b="1" dirty="0">
                <a:solidFill>
                  <a:srgbClr val="606B47"/>
                </a:solidFill>
              </a:rPr>
            </a:br>
            <a:r>
              <a:rPr lang="en-US" b="1" dirty="0" smtClean="0">
                <a:solidFill>
                  <a:srgbClr val="606B47"/>
                </a:solidFill>
              </a:rPr>
              <a:t/>
            </a:r>
            <a:br>
              <a:rPr lang="en-US" b="1" dirty="0" smtClean="0">
                <a:solidFill>
                  <a:srgbClr val="606B47"/>
                </a:solidFill>
              </a:rPr>
            </a:br>
            <a:r>
              <a:rPr lang="en-US" b="1" dirty="0">
                <a:solidFill>
                  <a:srgbClr val="606B47"/>
                </a:solidFill>
              </a:rPr>
              <a:t/>
            </a:r>
            <a:br>
              <a:rPr lang="en-US" b="1" dirty="0">
                <a:solidFill>
                  <a:srgbClr val="606B47"/>
                </a:solidFill>
              </a:rPr>
            </a:br>
            <a:r>
              <a:rPr lang="en-US" dirty="0" smtClean="0">
                <a:solidFill>
                  <a:srgbClr val="FFC000"/>
                </a:solidFill>
              </a:rPr>
              <a:t>Holly </a:t>
            </a:r>
            <a:r>
              <a:rPr lang="en-US" dirty="0" err="1" smtClean="0">
                <a:solidFill>
                  <a:srgbClr val="FFC000"/>
                </a:solidFill>
              </a:rPr>
              <a:t>Bodger</a:t>
            </a:r>
            <a:endParaRPr lang="en-US" dirty="0">
              <a:solidFill>
                <a:srgbClr val="FFC0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685800"/>
            <a:ext cx="3557588" cy="5363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87168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893D7B"/>
                </a:solidFill>
              </a:rPr>
              <a:t/>
            </a:r>
            <a:br>
              <a:rPr lang="en-US" b="1" dirty="0" smtClean="0">
                <a:solidFill>
                  <a:srgbClr val="893D7B"/>
                </a:solidFill>
              </a:rPr>
            </a:br>
            <a:r>
              <a:rPr lang="en-US" b="1" dirty="0">
                <a:solidFill>
                  <a:srgbClr val="893D7B"/>
                </a:solidFill>
              </a:rPr>
              <a:t/>
            </a:r>
            <a:br>
              <a:rPr lang="en-US" b="1" dirty="0">
                <a:solidFill>
                  <a:srgbClr val="893D7B"/>
                </a:solidFill>
              </a:rPr>
            </a:br>
            <a:r>
              <a:rPr lang="en-US" b="1" dirty="0" smtClean="0">
                <a:solidFill>
                  <a:srgbClr val="893D7B"/>
                </a:solidFill>
              </a:rPr>
              <a:t/>
            </a:r>
            <a:br>
              <a:rPr lang="en-US" b="1" dirty="0" smtClean="0">
                <a:solidFill>
                  <a:srgbClr val="893D7B"/>
                </a:solidFill>
              </a:rPr>
            </a:br>
            <a:r>
              <a:rPr lang="en-US" b="1" dirty="0">
                <a:solidFill>
                  <a:srgbClr val="893D7B"/>
                </a:solidFill>
              </a:rPr>
              <a:t/>
            </a:r>
            <a:br>
              <a:rPr lang="en-US" b="1" dirty="0">
                <a:solidFill>
                  <a:srgbClr val="893D7B"/>
                </a:solidFill>
              </a:rPr>
            </a:br>
            <a:r>
              <a:rPr lang="en-US" b="1" dirty="0" smtClean="0">
                <a:solidFill>
                  <a:srgbClr val="893D7B"/>
                </a:solidFill>
              </a:rPr>
              <a:t/>
            </a:r>
            <a:br>
              <a:rPr lang="en-US" b="1" dirty="0" smtClean="0">
                <a:solidFill>
                  <a:srgbClr val="893D7B"/>
                </a:solidFill>
              </a:rPr>
            </a:br>
            <a:r>
              <a:rPr lang="en-US" b="1" dirty="0">
                <a:solidFill>
                  <a:srgbClr val="893D7B"/>
                </a:solidFill>
              </a:rPr>
              <a:t/>
            </a:r>
            <a:br>
              <a:rPr lang="en-US" b="1" dirty="0">
                <a:solidFill>
                  <a:srgbClr val="893D7B"/>
                </a:solidFill>
              </a:rPr>
            </a:br>
            <a:r>
              <a:rPr lang="en-US" b="1" dirty="0" smtClean="0">
                <a:solidFill>
                  <a:srgbClr val="893D7B"/>
                </a:solidFill>
              </a:rPr>
              <a:t/>
            </a:r>
            <a:br>
              <a:rPr lang="en-US" b="1" dirty="0" smtClean="0">
                <a:solidFill>
                  <a:srgbClr val="893D7B"/>
                </a:solidFill>
              </a:rPr>
            </a:br>
            <a:r>
              <a:rPr lang="en-US" b="1" dirty="0">
                <a:solidFill>
                  <a:srgbClr val="893D7B"/>
                </a:solidFill>
              </a:rPr>
              <a:t/>
            </a:r>
            <a:br>
              <a:rPr lang="en-US" b="1" dirty="0">
                <a:solidFill>
                  <a:srgbClr val="893D7B"/>
                </a:solidFill>
              </a:rPr>
            </a:br>
            <a:r>
              <a:rPr lang="en-US" b="1" dirty="0" smtClean="0">
                <a:solidFill>
                  <a:srgbClr val="893D7B"/>
                </a:solidFill>
              </a:rPr>
              <a:t/>
            </a:r>
            <a:br>
              <a:rPr lang="en-US" b="1" dirty="0" smtClean="0">
                <a:solidFill>
                  <a:srgbClr val="893D7B"/>
                </a:solidFill>
              </a:rPr>
            </a:br>
            <a:r>
              <a:rPr lang="en-US" b="1" dirty="0">
                <a:solidFill>
                  <a:srgbClr val="893D7B"/>
                </a:solidFill>
              </a:rPr>
              <a:t/>
            </a:r>
            <a:br>
              <a:rPr lang="en-US" b="1" dirty="0">
                <a:solidFill>
                  <a:srgbClr val="893D7B"/>
                </a:solidFill>
              </a:rPr>
            </a:br>
            <a:endParaRPr lang="en-US" dirty="0">
              <a:solidFill>
                <a:srgbClr val="FFC000"/>
              </a:solidFill>
            </a:endParaRPr>
          </a:p>
        </p:txBody>
      </p:sp>
      <p:sp>
        <p:nvSpPr>
          <p:cNvPr id="3" name="AutoShape 2" descr="data:image/jpeg;base64,/9j/4AAQSkZJRgABAQAAAQABAAD/2wBDABQODxIPDRQSEBIXFRQYHjIhHhwcHj0sLiQySUBMS0dARkVQWnNiUFVtVkVGZIhlbXd7gYKBTmCNl4x9lnN+gXz/2wBDARUXFx4aHjshITt8U0ZTfHx8fHx8fHx8fHx8fHx8fHx8fHx8fHx8fHx8fHx8fHx8fHx8fHx8fHx8fHx8fHx8fHz/wAARCAElAMMDASIAAhEBAxEB/8QAGgAAAgMBAQAAAAAAAAAAAAAABAUCAwYAAf/EAEoQAAEDAwIDBAUJBQUHAwUAAAECAxEABCESMQVBURMiYXEUMoGRoQYjQrGywdHh8BUzNXKCNFJTo/EWJCVUc5KTQ2JjRIOiwtL/xAAZAQADAQEBAAAAAAAAAAAAAAAAAQIDBAX/xAAmEQACAgICAgMAAwADAAAAAAAAAQIRAyESMQQyIjNBE2GBI1Fx/9oADAMBAAIRAxEAPwBTfcQu0X9wlNy8Al1aQkLMASR1qj0+8n+1vx/1T+NecUI/adzpEfOqnzk0Oc7b1RIWeIXY3u3/APyGptXlwpXev3kmDhTivZzzS+epqSFhtYJE+E0x0Gr4jdpRpF0+RjvFwztVQv71RA9MeE8+1VA+NQSWViCVDvCVeHTz/CvS22XI1EojcDnTqxFnpd+SQLt/u7ntVfjUfTr0H+2P/wDkP41dZm3L5VdqCWEAiAkmZMcukk+yrLH9mJYi8Xqf7SdUHSU6gCPcCR/NS0gsGF/eHHpj/wD5D+NTRdX7k6Lp8gb/ADx/GrS5w827ilNJNwAopCEkJxEe+Z/p8aIt0WyLdK0pQXkNyVQo96CDEeSf+5VNf+AwNV7eJXoN2+COrihUPT7wmReP9f3hplcP2zSFhAGoohrUDH0sqEfywPGTzqFldoWEdo2lRSjUsAEFS9RO/iAB5q8Kf+AB+nXoEm5ex/8AIa4cQvRgXTpjq4aYPP2zfZIbKV6VAKS4CFEaRJwDBMqHOPGvGnmAt/tVEkq+blCgTgwY8VR0o/wANF9dHUVXbvXCzFWek3XO7e0k/wCIZHxq26cYSX4DUBYU0IUQoTscDlOZ99TQuzXcLU22yEpuFEABRlMHTIjHx8qd/wBCLmHn+yQVPvFc7FRz8ad2lsXEpK3VqkKlIcONvzpKwttWghxoK0qmAcL1K0nbpFObZfZNoQASkIHIyVEiSfjRJ60IWcQ1sLUj0l8kKMDtCmcTuP14TSoXN0pWkXj+czqMD2zt402hy5vlOuKQENAzmdRIxQqlJQXEKBPeMT7fxpqNisBXc3ZKwLq4ASJntjmqFX16iD6W+eR+dJE0UUoBUEREQnGRXLakpKsJODNPgOwT9oXhJi6fGP8AFVXv7SvJj0p7A/xDUHmCyognHI9R1qgjc1DQzacEcW7wphbi1LUdUqUZJ7xrqjwARwe3/q+0a6sn2WjM8TZULy4WMgurMdO8aDTGoFQ1JBkjrTjiEC7eU5CgHiNKTuCD+MUrfaNvcOMkhRQopJGxirM7IOJRrJaMJkx5VEJ72ASIgCdqsQNSSJ9USABk1aGHCpY09mEGDqBlNOirKOyUkZTEGKsbTCtKhGQDmrE2pUytwHKVCZO/sqKUJJOsxA5c6qgsqUrMDYHGImpMoKkmDsJ3iira1DjgTIkgmDywT93xrxlCtJKEapxEA7/fRQrK+yU0VlYyBEggjz5g+ynJslotlO9ilpJOAZkienLyoBPaFA1iVn1iTv151p79pRtUHeQuQNuZ+sCq6IezO8RSkWdsSBrUTmeUAUDarcDpSymVqwPCi+JAhi0E7oUoDpk/hUeFK0PuT9JJAPxqv0a6LmrVbKkhX7xRnUcjaj3mNL7SVEHBJAHga9WlK723AAVqKhHParLlYTfMdoAkaCCdXgadiF/EGYW5AykAydwMbVTaNhvYR1BHOD4UZxRChcnVBOI09OVdZo+fakAySc7bml/YwqxtHFMpcSkDJB6kROPPb8K0Lqm2U6lhKQBzNKuCpV6Gs6iBvA5GBTR+zaukpS+nWgDYk1jJ2y0tGWvblT9w/wBm4kNnGFHPu3pclRKVT03jArT3HBmWGXlNDcTpiTE7A0qZZ09tpGCU+BEkiM499aKSrRNC6IKkkGYmY5daMeYKG2wtSiQoBJnAnwoVfzL76YgwRAjBx+sU2v7YBvtGoCTBAT/NTsKFnFmVdmleqSPWAGBPT2/XSdYgnxzWkuVpVwp3uKkoiYiO8PwrPLAI64BqWCNdwD+D2/8AV9o11dwHHCGP6vtGurB9miEt2pAvAoj1bpWsdQFSPvoPiDZTdlRklxOr8avvJF8+CcdspXxqHFF9oGlhU7itEtGX6Ctq0PBSUhR5JI50zLKW2Clfzi9ROo5EkGSffSie6ImR9W/403ZSHTqUTCs5qkJlVw+V6dbWhYTCiPpdDHXNUIbyFpSFBKhCSNzyBqy7UVLKxsoyJ3/Wa9txIyRpB/7jVAS9HKVSlUYiZ8M0Rw4hlepSQeUHmIIqtRBwd+teJQUAmI88UxbL+64+ehWVb7T+hTJy6btklJd7qkkDUeZpIpwJTIxjeqXHlrVK06gNhsKegosvHUurbSCAhsBAIzImSfeT7qnbIPaFQOlQAURG+eWOhoSFAnUCkqGAlO/lUm1nSWnFEDcHcAgGAR7TSLGvbk8VtUJXsUq1EDEwfCrl3Ad4larOlelEQ3mDHjStNx8+08pR1NLSFmQQM7iP1tRVvcuC8t7hTfaIYTEYGc+G8nzo2wJ8QQ41dJDjfZlaAvTIzvv+vyutUkPMOGR3T5Ymqr26N/cJdKQnSkJiek/jVjDriQiQDpBAxtRTrYWN+FiGHE7EspM+acfXRtxftM277qSFdgoIWD3c4/GllpedlCVI3SlOOgxt5Chb1Tdy1fEPdxTqVoE5Ktj7hWLTLTNBcEFlcGQqII50huEqF0C2nVMGP73fVR3p7KGW20AqCUgb9APwpdqI0GZA2M5/WaqKE2K7mF3KyAcnE70zublLrKAkwqADHkSaW3Cwp9RPrE5r1TyQBIAIETitES2WPPoFmpCiSNUADpv91JNhmiXV6gQTv4xih1JMbb1EmCNfwL+EMf1faNdXcBxwhj+r7RrqxfZogK7skquHVqSfWJkbb0o4j2YSltvcElWIjwplxPisPustEASUKztyO3l8aTPq1uBIjSO6k+En8a3u0ZVTKN1AAU0Di1W7aUalkpgkSQkbRS06Qo+I5Vdb3RbSWiT2Sj3owY5walDeyNqHF6wrvZ33ppYksgh5pSmztBEip2zlu48sMFQDiUmBA0xIiPKKKDwbSOzb75POFGJ3/wBKadEvZ0srAhuBvJxVSmkFJ0pg/wA2fhUzcpCypaQtUQMkT4mM/VValslYWlYidh0O/LIx/rRyCioNakfNpGeaUyaqWwpLhSEgkbkGi03AOECcc4/M1UX20iJhJ3MyB99NSAHXaqSmdWRuEmeXP9dapKAU/uwd+ZzRJcbk/OafECZ/Ch3HArGuT1AgU+QWSaZSTBTChjf4Yq+FNnUSkjlJg0IhegkDn1q1LpkSTnc0chl6XQs4Rt0Ez41YlxAQSVEEf3kwfvoHUSknURmc5881Ba1EEzAjTg7+yk5D0FqexIWAnpMTUDcBKNIMJVvBzQStRVCiY8aklCgSCcfXRyAON7qSRHLYzVan1kE6hnbFQQvTt63LTXvagEkkT0E4osCqT6yoM+NeaiR3dq9gn1u6JkE5nwriSEwPYRSsCuRM6RPXTXizKCMZ5mrYTudvdUNIIkAmOg2pMDUcC/hLH9X2jXVLgojhbI/m+0a6smaIzN+ieIPmAPnV898mh3E6dJ0yJietF3r0Xt0AlICXFbjJz16fGhlugLlcpUmNkiAfKtEQVdnrV3ASU7gCu7OVEiTByI2r1JSBrHeE+INcqZIJII6nagD1IickQfbVqX3ETB1Tz6VUkkpBKgrkBVgTJgAA/wAw2oskkq7UZ1JGo8xiaiH9sCPOu7MgRKQDnJ99UOKQlwhG3gZpWNIKD61EqWskk5O816kgkmZnw2oUvQPbgVAuqJmdOIxRYUMghB5CZzGK5TIgYg9Dypel9YEBRFeF1QzqINOwoN7MggAyeQArk4xues0EHVxlRHtq4PmfDz3pBQRpJxtPKvCBMkz41T6TCSCkHwqPbDOInajYqLykR0FeD1YggeNUekInKDt/e3PKoKdKkwEpAoHQQVJAIJAHSvARI0mANjQsK2mZ8a9SpQODQOgrWSTqkqVvJya9nSMz1NDhwpGBXG4Vnr1oFTLyoRGfDxqBJjOx8aq7cn6M9a87UTOkDwG1MdM2XAzPCmJ/932jXV5wJWrhLBiPW+0a6s32WjN34i/uvpJDq1BJESZ59RNCO63HkpkrKtpPM0TfSeJXIRuHV/XVLCSh5jIysbdJFWSRfbdtnOzWNKgMJEHHWottPXCwhtBUs59nWjeK929mPoipcOVpZvXEHvJTg9ME06+VC/LBLi0uLVILqJBIAUkznpVLTLtyhxSUyloSvP66UwtllzhN0lR1aTInPQ/XXnDE/wC73s4BR9xopNoLpC9u3ect1PJEtJMEzsccvaKsYtXH0KLadWgSrMR+oo62APCXwAR3/wAKnw1MN3OR6o+o0KO0O+xY2wt1ehsFSzyohzhzzKNbgTp5kGYonha203cEjUpEe2a5XpVo04h1OtLmCrcCenShJVYNu6F/Zd0mpNW7j69LKSTznAAq4A6ZwCN6MsRqZfabWEuLTjl1qYq3RUtIX3Fi9bgdokAExqBxNVoaW4pCEJJUowOVHPKfZYDDzfckQdyY6cq94eEm4U7slpJJ/Xvp0uVCvVi95pbL/ZrBChuJmKmzbPXK4ZTqj1iTAFGX5CyxcQAHWx+P31JtWngz6m8KKokb8qdfKhXoBubR22IDqNM7EGQa5Fq4u3L0fNgxqn7qtVcLd4clCwClBwef6z8KKt0Kc4KpDaSpRVge2hJN6C2uwL0dwMJeIhpRgGR9XsqLbTjriUNplSpgHFMH21t8LZQsFCkryN43ruHgy48QBpTjEfrajj8kh3qxe42ptakLASpO+ZipNWT9w3qZRqSDGVAZoviLYU8l1IntEaseH5RUmErPCX0s6isrxG/0elCXyoG9WLnrZ+3UkPo06tszNVkACOdNL3tE8JZS9Padpso55/dS0GUyRtSlphF2jY/J/wDg1v8A1faNdXvAf4Qxz9b7RrqgZmb7UOJ3KUiCp4kH+quUlIdt45LTkedS4ikJ4i/JElxWOhkxVCFOaic/NkEQOdFjoM4oy44+S22tWAJSmZqHDSHLe8bQBrUjAHPBFRN9eaSAs6uukfhQrSXWFBxoqQocxV8o8rJ4uqDLZCmOE3S3ElBUYAUIPIfXUuGEuNXQGVFAgR4Gg+3uL1wIuHCpI2EAZqDRdt3NbaikpxIp8kmhU6Y0Qgo4e8FgpBViRHSvLEQ3c5yU5gbb0Ot24uAO0USBnaAKgh5bWpLSoChBGmSaXJWh8XRGytPSHFIKgggSJG9MLXtlWr4fSvTp7oXvt/pQDQcaJWAQ5yPMVcbl91Glx6J2EQVZoi0gkmyMJa5EkjFetW/btuKQTqa+iNzVTvaqTrUClBOmSmJO9cybhCx2EpUcTy9s4qVV7G/6DVpff4YpK9faFYjUMxIz9dRtEtM2Nwp1RS2o6CoDMRGPeauLihbgPFalHJXtPgI28/roP519h9sBXZJgttiJ3O3M8zV81dk8XRO4SyrhI9GWXG2VxKhn7utT4egO8PcaSQs9r1jmM+Apah15LS2kLhtfrCAZoiyDzTK3GjpSqRODnlj9b0uasOLqiV9bG0tEd5JSSBp5zGfqq5pwI4KpaFKbhW6TJGRQt+Xn7opWSpCfViibdtaeCvFZlIUYEeKfxpKSTdDaf6c+tSuDsrcWSorMqJmd6ss+zRw4rfVpS6qJHTp8DQPpRLPZuNBVuZ0JTgoPn1zVi1qcskpDiyEgaUhGyt946TT5q7Fx1QXdttrtGlNrOlswFHpt+Fc2Sxw55TZIIVg4PSge2eLPZKOltXrCBk/oUQhSktdkFFTaswAKOaux8XVHvEQXmre4AwpMKg7Hw+PuoBaCACkSBv1opbywyG1K7gOUxVKjCDkZ50pO3Y0qVGq4BH7HYgz632jXV7wH+D2/P1vtGuqAM/ekC9upAEuK73MZOfKu4WQq8SIOicBXMUPxFM8RuZ37VWZ2zRXDEBN43qKtXjzpT9WWuzQrbYbSVKQkDmYqhVxZQRqb2r3ik+hr0mDWVeC1R3VGBvFcWHHzVtms5cXVHr0G4c7M5mUkcqnBcWhaQO9mPHnQyFFKgRyM0U2QUCASkqkRmu9LRzvs09s02bVB0JPd6VnVJCrtUAxqzitLbR6IiNtNZx5Ycuk9+O+YT4zXHge5G0+kaBxlr0VRKB6uTGazS1NPFUKUF7FHIjoDGPbWoeH+6rAkkJisdoeK5bBgqgEYz51XjO7DL+BCGnHHUIUkqAOyEiSTnJx7zy8q0jKrZthIOjAgyKzCL3UQ2+jWAomQqFAnmFQf17atFslStSdbiZmQjlJiY8cY5zW2THzXZnGVGpSlp0TpBHiKR8WLab5CdWhIGY5cqdNJDFuMkhKcUgfQFrLz6RqUSEJz3/Hw/KubAvm3+GuR6KAxrVLQRk5Tgg+Q/UU54a2yzbQ6ptxQ9YpSY8vGkYZWl3tC1p6AczXOJf0kk6QNkSZgfhXVOHJUZRlTs1CFW7qihAQY5AbVTxINpsXkAJTqSYG22ffiq+DIQbZLiUaSRB8aA4xdKVdhDRBCPWSTE1xxh/y0n0bOXxtipOlKlBYBQcgDlTTgbgDpaVlKwCATzoF4AgJUNKQYkiNJ6HpXltcG3uEwYAPWuyceUWjGLp2OeN27aWEr06QDBKRyq7hFsluzBUEqKjIPhRNw0m8tNPJQkVyotLLkAhNcHNuHD9OjjuxHxVxC7spSEhKPrpe6QATEV6VKdcJBklRJzVaU9ouFHHLzr0Yrikjmbtmu4Bng9v8A1faNdXvAhp4QwP5vtGuoEZy9BF/dKBBPbKAByZk7CreGKcN82V89+Z9vSq7to+n3bqRGl1XejbJ+NWcMXN22Ek6Z2qZ+rLj2aN1aG0FTpAT40DcXVm4w4hCklRHKp8YITYLJrKCMcyT1rkwYlJXZrknTo8UBPdM1NpRUYkRzzVga0slxRzHdBMz+t/ZUEMkuoSSOpggwOdd5zmvtQRZIB301mmAF8UKVCcmPA1pbVQXaJI2KazhbW1xEJCSVqVJ8q4sHcjefSNK4YtVEnATvWSuFP9kXluBAUYQk5Ua1j8JtFlWwTmsaAHnla1HnGdqrxf0WX8PGWlurwJMTmnvDWNbyQQmEZAH0Z5Ura7Nt0alKEZAHX8K0PCmEs25XEFZmtc8+MCIRuR5xe69HYCEJ1uLwlO9IlNJ1ld1cdoockn7z9VX8VuHHbsltJATjbel5kK1LSYGYPPpRhjxhQTdsuXcoSVKZkK2CjBPx+6q0OPXLyEqUpRJjfFehkvoUpUJWMydopnwSxPbh5Y7oHd8eUxyq5y4xbFFW6HCAiztAFYSlOayTyyt8uSdZ3860HGnly0yiQVHekLrTjbiwQQQogzzrDx1S5P8AS8jt0RF0sHSoagBseVWdm043qbkGYgjn9362oZUgzEVJp3s1EgAzgg7GuoyNVwlwqtQhRGpGMGaG4/c9mwGwYUrpXvAnO0bWrx9Xp5VDjQZLiUusqckSSkwQPCuBRX89HRdwM6FlB1JMEcxVq49YAFJz5Gpi3Zcc0JLwJn1kbecZ9seyousOMp7RJ1NkkBQOD7PGu4wo1vAiVcIYJM+t9o11ecA/g9v/AFfaNdSEZriWv09+UmO1VA1RJmp8NWG7xMp0hJ7yidvCvL1DjfELgocAK3F7ZIGqvbS2U7holS2zICtp8vzolVbKQ24rdMu2a20uDVtWaQdKsZ8TTV7hl0oiG8Df8aWrbLZUHEwQYrPFGMVUWObb2yc6lkE8/pbY+oValIbbJSMud1JPQ7+7HxqrWFKUuACDgxXMKAeSoxCevPwrYgacL4qllPZPepMJNNjdWZVqK0auvOsktJ0AAZJxRaOF3aiFhBgmRXNkwwbu6NYzdUH8Y4lLamWASPpKpGwvs3AoyRzou5srhgErBGo9fWoZSNI3AO9a44xiqiRJtvZZpJcS4Mpnpv41p27+2Swj5xMRSGws3XWSQzqSdlc/EffXP8MuGm1rCYRhXkedRljCemyotx/B76ZYnOpHtFJeNPNOup7GCjnAoEy2Uh1BS2dlDZXtrtAXAbBJJgZ2pQxKDuxylaoJtHkI7MqBKgSkmJBHT3beM06sLhpptSVLGTI9tKGuGXSFaiggEjI3HiKtctXLVttC0pIAIOrEjB+FVNRyLjYlcXY8VcW5VCymdsigOKvMO2pS0UlZPSlrzikJQhK1kNqKkmcZ8OR65qTdg86x82CeU9RP+lZrDGDuyubeqF3ZkKhYgeB2qC0FKsQfKmyuFXilalpCoEBM42xUk8LeSPUhfNXTy8a3/kj/ANkcWW8Deat0OBxcKJE+FS4i+p24bctHCSnmnJFLrq0uUwC0oITsKoQuRpXMjAqFCLnzTHydUEPJQgTCCozJIwT1g5qpbhTKwACf7uMe6pq0pWNIVAIDmBKT7Pv6VQsnCVE6R16VqSazgGOD2/8AV9o11e8C/hDH9X2jXUiTM8QdQze3QEqcLqsg7Z2or5PL13BMfRih75sJ4ncFfeh0mPM/hXtg0r0lCrZ0slSgg6RIzufyqMiuLRcdM1dZjjLBRekwSkgq+6myn72xJ9LAuWScPNpynHNI5YNCcWWu6tRcNNlLUxJMKUAeY5Z5VyYE4S/o1m00JAkhRTscT4V6wdLoBEg4zXip7VYPMn25r0whaFH1ZBNegYBbVsHb1hKFheoAqTHq+Hj51qkjSkJHIUl4EA4pahkJwD91O687yZXKjoxLVijj5AaRqmJ5UgccBGlKYA6mTT35Rfum/Os+OfPFdOD60Zz9jVcFEcPRFE3iQu1cSdik0LwT+Ho8zRlx+5VicVxS+3/TZepj9KnfWPcEJyM/6/lUG9TSzAOkKiYnIzvVqU9mtaVIETAnYfofXXlvIcS0EKKwqRp9vdPWevT216ZzD9rjLa0DVbOhqIKymUnwxPLrQl5cl5hhxA0shRCVKImJgYGcYqMLbuWHmALVtelGqQoIcjmNpMfnVXEn0h9amXg4ThZbb0pBGIyT+vbXPCEVLRbk62UrhSlKW4U4wFDlWi4avXaJMg+ISB8BWSWSDkzPOtHwhpSrRC0lTZz3tcz/AE7U/IScAxvY0rqpuHCxbqXJUUjnSb9vuTHZiuKGKU1aNnJLsfkAiCJpRxXhaVoLzAhYyQOdEWHE0XndI0r+ujyJwaE5YpBSkjGpCkoIUYUcyTmuCu1JASFHoBRfErZTV6spwk5AAkmhdGklbZPQgCf9a9SL5Kznao1fBRHC2REet9o11e8H/hjO/wBLf+Y11BJmOJal3tyE/wCIoCT45q/5PlPpZJ7yxgEGQDzx99DcSUpu7uUpJSC8rMbmTUeGakXBcbuGrdQ27QwFDoc7VM1cWhp0zXlWlQiSrfHLxoS6bQu3WpE9m4nSRynkfu93ShbK7N8FCUasBxCVEqUJwMj1euTimhWgq0FSSon1ZzXnNPGzpvkjFrQpLykq7sGBPOpxqKU92Vc6s4y32F6pCYySfL9ZqqzQp64bQMkmK9NSuNnNW6NNwhjsbNMjKsmjqihIQ2BsAKlXkzlyk2dSVKhR8oEzboIMEKEeNIA2oJU52ZU2DCoOAaf/ACgHzSJEgGTSJlGt0g7iANQ2nE+zFehg9EYT9jScE/h6fM0TeGLVZmMb9KH4NixA6EiruIf2J3yrjl9v+mq9TOSHXda16QfDfxihlvqW9FsC0NtUmVH2VSde0zPSrLLu3CAN9XOvTfRyjn0LiHo6u0SgsuAlSG8rTmeeYkDANBPvqVatskJPY4Ck4H5Hz5zWnUqG0piVKEAfWaTceZl1tSfXCAkHqM4rjxZHKVNG0oUrQn088mtNwZITYpIAEmTHOs4kJC4kTiNWBP3Vo+GuqTbgOtKQDssQoHzjb21p5NuGhY+wi+Gq1cGNudZtDbShMKSnJAVg1pLw/wC6rKV6cYUOVZwdsGxqcCm5MwnPuqfF9WVk7OtJZvUKmBMb71qgZE1l22m/SAoKUEbgiJx1860yD82k+FR5S2mPGJ+OtyUqEk6TAilBchUBRBwRG1OuO6iygowZ6xSAqKZTp26YrfB9aIn7Gv4IdXCmD/N9o11ecC/hDE/+77Rrq1MjJcRUf2ncjc9quB07xq3h1gq+fIW72ZiRpTNVcRVHEroAf+sv6zRfAnQm9BVsTG/Wpm2otoqPexi5wJtSgq2cU2oKPfKpiPjMzQ/o96lRSu6fctwqHOyV3h5J5+QmtASG9IIgEwOgpbauEcRebVhJOD41xwySabZs4pCriyLDSgWZ0we8ClQJ9/Oh+FlwXqezU02og9504T8fxrTXTXa22hafVEmM56ChbCzS7YkXCdKiZSpJgoPIg1pHKuGyXB8iNzZ9oxrur954jcNlKU+4D41eGbkIASpgnGCFpCvEgGAfZBpfe2rlvpQLlRByUpSEp920+wTTi1S52KQ+dSx9IQAqs5txindlLbFnGFj0QDSGlgd5ERB9m/spGhKXO4QjA3J5U9+UZPo7Y8ZpGyUpUSvEQcCcV04Nwszn7Gm4P/YhmTOT1q7iP9hd8qr4SUm0BTME86tvxNk6AJJSYril9v8ApuvUxyRkKB5c9qm3Cb4DcahFeBPdQvdPMHmJ/wBKvaZ+dGnIbWACdyncTXpvo5TWIyqeiAB4frHupZxtwtFrSEnP0tqZtZBOIwBHl+M0q+UCCtLYSJPICvNw/YdM/UUuLS6UKXzkHIz7qe8McU2y2FrSWVmEKjOroazbrZSgKOxODWn4LiwRXV5OoGWP2L+IECzcJ6UitktBggPtqUclJV9KPL2U84iJsnB1HOscdbainmDtS8VXFjyumHpcUy6NckwPWHKtOz3mkE9KxbZUVpBneIrZtKSi3QVqCQEjJMCp8taQYn2BccMWmBzielZzUAElaZAO3WnPGry3uLVPYuhYCoJCTp98RSRvvKDfap0kTOSBWvjqobIyP5Gw4IQeFMlMx3on+Y11ecCJPCWJEEahB/mNdWxBkeJn/id1/wBZX2qrbccUFFMApGVADbx61PiI/wCJ3Zn/ANZcz5mp2Nw5aOB5pCVYIUlSZTHWk+hjBq5vPRtTly2pJWlStZ1LEEEK0k7Y/QzVJedY4klQWHVk97BTJ6eHOiuEBi4fLeoLSnLSXNKu5zTEb+RHWhr0IRxBas6Uc5yaxjXJxov8sfDiDROlxDrasd1Sc+4GT57VNx/sUla2HUNJ3Vp+7f4VVbIavrdpy4abWQmO8kE+zoKm9aWiGlrNsyIE+oK42oJ1RturFV/ds3TyEsOhRCxPIxBp4glKUg9KyTaEuqU6QNPaadIECtRbWjTLKUoCgN/XNbZ0oxSIxttsW/KL923PWkaSG3AVJCo3z76efKP9y2PGlAdBATrGR05+Nb4PrRM/Y0nCQgWSdBkZq69VptXFdBNUcIEWYB6nnNX3seiOBXqkQa4pfb/psvUyR0tOKAJSlLhTBOyTzn3URbrK/R3SO+lXZnpjPvifdQ9ugqfeZdI1ERPLwoi2TrdU0UAOKKVJAV9Ib/An3V6b6OU1SAEoSBgAUt4zMNkAEJMnMfGmaPUT5Us42fmgJInG+9eZh+w6Z+ooTL6dRUYUo6iBJk+H3U/4YNNkkQRG87zWeQpVsFJQopiZOkEH28qf8OfR6I1rMKVgSCJNdXk+pnj7J8SzYO+VZBERq16VA4HStfeONvWbnZrS4BhQSc+I86zPoghJS6gatpIEjwp+LqLFl2ytlxztBsoE8xvWmbU0/bjtrjtUJHfbaGPJQEk+VZgJKXQCDIOZFbJr9ygH+7R5TqgxK7FnGCs2zYbbLTew1YH/AGjl7qzz0OSSo905O3wrRceVoZaUfUkgjntvWbUoKcUopkdBmrwehOT2NlwGf2QxqVqPez17xrq84AUng9vpBA72/wDMa6tCDL8WAPFriRPzhwKlw5C3FudkhEkfSMAVXxA/8SuuZLygPDJovg0BxYGMZzSnqJS7Ln2VWV42tduggIClhgnxlUYgwDtzANA8QX2t2TM/SKojV41obttxF8zdJjswEtb7aiRPxFZziqA3euJSIROB08vCssMuVMuaod8AuC6ytB+jt5URxp0tWCowVYrOWd45ZhSm8EjeiL64eubdJcVIEGI61LwN5OX4NT+NA1mNRVkxIx12rYo/dp8qxtlh49CQD8K2SBCE+VR5f4PF+ij5Rfum/OkB0kRnUPCtDx7923kDzpG4oIClJCSVd3GR4Zrbx/rROTs0fBP7Anzq7iakosHStQSCIEnc0PwJU2IHMGi7thLrLhCR2hSQFRkeFcUqWXZqvXRigVdoFatjvNFtqUq5SoEhSlDTJ2PLyoN1JQ4UqGQdjRvDkG4vEJTG8qPWvSk9Wcy7NH6WptGm4eaadH99BhXiCDn66WcUvPSClATp07lKtQnnkfrNP9KSIUAoREESKR8ZaYaIS00hCjmU4Vn6/KuHC4ufRvNNIWaVDUQFeAgZFOuHruHrLs0NNqSN1KUQCeUQNxjNJIdElJA1bnn7uVN+H+nqtEi1SwwkGNTh1KV7uVdOb1M4dkLti9RrU+lKwBJfSAZ8wIPhtSkKVBJSFavaBNO+Ins2ym7vnXXQJS00AgeZApEBJMkJHiqnhdxFPTJoUsPp3BB5CaZIuuIqaLrbi020FQdcSgiAYMxsPCCelC2Fkq6fIEhAxqPLrim3FkoZsWGAgKQp1CM/RAM/dHtqMs1yURxTqxNeovnR218VSoAtpMAQegG1DzKvnCoE7kbmmPGnlP3ROpSWwogJmSSDBPhkUuKZn1jtyia2x+qJl2a7gYA4SwAoq9bJ/mNdXnAxp4SwAI9bEz9I11MkyfECRxO6jJ7Zf1mjOBAm5g84oHiWocSuo/xl/WaL4C4lF0SshIqcnoyo9mqKQUlJEpIII8KxnFCpN86lSiogxJ59K1xvLf8AxU++slxMpXfuKSZBO9cvippuzXLVFABge+iCsqahUAwI9lDScc6sJJAicJ2ruMS207twUHmedbFHqJ8qxDXcuEGdiK2KLpjs0ntU7da4/KTdUbYn2LflErSyggxms8FdqUJAPdlSvyp18o323WEBtaVEdKS24GhR59a1wKoIib+Q74NdJadDSjAc2p/WIbWRcJkxGxrQWHGW1/NPGFJxPWsfIwtvlEvHNLTCLrhNvdK1KGlXUVbacPYs/wB2nvHmavS82oSlaSPOvF3DTYlbiR7a5uWRriaVHsmTAJNZbiF0bm8OmSnZI8aL4hxntFdnberzNLLglaQqIJ5gV2ePicfkzHJO9IkCVd0CRElKjz6U84Y8s26WmGwpQEqKlQlE7TvJ8Kz6ypaAoGcR5c/vrQ8HeZbskgrSFEyepqvI9ehY+ypy277rLq0M2yNKn3I7zqjkmeWPdMCh1Ni5dQLdhTba1fNpV9ICAFEfRSPeZxTB5u1fUsvrSqVggajEdY68p6AUSLhntFL7RJJ3M1h/I0tGnFMlb2zVqjs2UwkfGg+OJHoKVlUFDqSB1zEff7KJcvWG06tc+VJOI3xvG1JTAbAnPWoxY5ylyY5ySVFN+4H31up5kzQi3VQB05VaohkolRkp1GMx0FUKKVuBJ2mJTtXopUqOd7NdwIk8JYJ3732jXV7wMRwpkeKvtGupCMjxH+J3OqY7ZX1mq0AJVqSZhMxV3EO9xG8ncOr+s1Xa25u32WUKCVurCJPLxqwKnNQiFEkb16kasz76Of4cu3aW4pwQHA3gHVqImI3mDPwq39ku6nF9qFttnSpWg4Pd93rfA0DF2UyeXSpJIATOQRGOlFqsHBc3LAV3rdBWrUkp1ARiD54r1PC4QVLfSkaFKjSThKUqP2qQALxST3BHjXNrMkSc+NHOcFuG1lK1oTPq6gRqMwAMc+tVu8MdYftkFafn06gSCABpCjyyIO45g0CAHEmYmYqxruozzou5sDbMouCsFtS9IIQSkCN58iMVceCPBSwh1K0pd7JSgkgBRKB/+/wNAC9I1OKUTAAmeh5V42AZHPlR7XC3HLi6ZQqCyUpVrSUnvGJjz+FSa4K6stAOJBcCCNSSB3klQg89oxzNMQOpbiUJbmFdQfdVrrbiGUqXv4z5/V9VXJ4U442yoOAa3Ut7HBIHxE7eBq1rhVw/aiFgklSUBaSkzJGkzzJSccpFLQ7EqT3pkjxq5CyEFCzjeDsaut+Fu3Cl9itCkodU0VcsAnV5ED6qsVw10IX84JQhKgFII1SlSoB8knO00xA4htUhQ0KwTvBG33e+rSgSXEyQRq8fGekV4/YvMMlxahGhtekf+6cHxEEGjGbIrZ1h1sBYSJI2JQFD6486QyptLSkHWVJMiFkTpnkarLRCjBxyIOD7aOTwt/QmClS3MJIkaiAox/8Ah9Vd+z3EOlsqKwVLTCWyR3J28cbUirFxhKFH4HlVElUA4Ao9uzduHrlkBJ7FWlZEkA6tOryGTPQVWuwDLCnnXAEoTKkpyoHuY8++PcelAmDKd0gBKRtzzUEnQoKI6x50e9w1TCbjUrQGIDmpJkKMwBjbG+AZHWgIhJzqG4I+/pTEbDgcfsliDPrZ69411ecB/hDH9X2jXVIGT4iSniF2CBl1Zn2moWr67d5h5sArac1pkYxUuJEniN1/1l/War9UII9Upieh51Yi96+dfbUFBCQV6xpG3dCYz4CrkcTcherQCoye6c+r/wDwPjS6SDPOphe0p9op0MOb4i43cOPtNtIW4oKUCCr2ZMwd/wAKiq/eKUJhsBLZbwP7yQkk53hI91BhRSQQoTyxXsgrBOBMwKVAHHitwVOKKWtRzkGEneRncGqF8SfdfYdWlsqYGlIjBTAGk+GD7zVAykqiTtHhUDEyKKAJuLxy5ToXpShOrSEiImPqgUSeK3AcK4bI7TtDg5MpPXqgfGl/s3rkqB0hUhMjURvFAg+0vnGXH7ltKEKWoKKRMcwYk+JqocSeCtSUtpV2SWypMyQmIO+D3Yx1NchDAaALpBJ5CaglNt2SipxUzgRn6qAC0cXfKhpQ2XC+Xhg7kzG+0ge6rv2gttlKWW29DKwtIg90hZI3M9aAS3bpCD2qtZOY5YP3xV6lMOIMrUkaeSdxqJH10ADWl8/Zo0MFISVEmeeBg+GAas/aTsOJDTILiQkkatwCmRneFHwqhSGtHcUouEgaYwOtRcRClAAwkDMUAFP8UduUOpfbaWXOcEackiIPIqO/XM1BHEn0MhlIRoSlKds4VqHtnHlQyRM7TXqkFI1GCDSGGK4tdKSUdwAkqAAOCUlMjPRXwFWr4ot350IQl6VkqTqkapmMxzPjil6RCQFTpJnI2rzQcQZ8qAD7a4cC31toQe1JUtIkRIUmB/3H4dK8ueJuPqWlbLJSVAgQe6QSZ3zMnfG3ShNU7TtFTDSClSirvckiigJu37j/AG/zTSFPkla0A6swSJJOJAPhmN6rZUW0kgSQDA8cVWAEgE7nIFSzCpMCM5nnTEa/gYI4Sxqie9t/Ma6pcHAHDGY2yfia6oGLrj5NdvcvPG709osqjs9pM9agj5L6QoG8lKhBHZfHeurqdsDz/ZbM+mf5X51x+S5Ij0zz+a3+NdXUWwPP9lT/AM7/AJX516fktP8A9Z/lfnXV1FsD0fJghBT6Zuc/NfnXh+SxJn03P/S/OurqLYHn+yx/53/K/Ou/2WP/ADn+V+ddXUWwomr5Mkx/vmwj91+deD5L4zdz/wDa/OurqLYHqfkxpVPpYPm1+dWJ+TxEzdyCI/d/nXV1FsCsfJiDm7xMiG9vjXp+TROTekq6lufvrq6i2FER8lyDi8/yvzqZ+TaimPSx/wCH866uosCP+zS4j03bb5r868HyYMybzP8A0vzrq6gDj8mD/wA5Hk1+dST8miJm8mRH7r866uosDw/JpRM+mZIg/NfnUk/JoJibqY/+P866uosBtY23odo2wV6yie9ETJn766urqQH/2Q=="/>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_4V_Qj0uzLE"/>
          <p:cNvPicPr>
            <a:picLocks noRot="1" noChangeAspect="1"/>
          </p:cNvPicPr>
          <p:nvPr>
            <a:videoFile r:link="rId1"/>
          </p:nvPr>
        </p:nvPicPr>
        <p:blipFill>
          <a:blip r:embed="rId4"/>
          <a:stretch>
            <a:fillRect/>
          </a:stretch>
        </p:blipFill>
        <p:spPr>
          <a:xfrm>
            <a:off x="0" y="857250"/>
            <a:ext cx="9144000" cy="5143500"/>
          </a:xfrm>
          <a:prstGeom prst="rect">
            <a:avLst/>
          </a:prstGeom>
        </p:spPr>
      </p:pic>
    </p:spTree>
    <p:extLst>
      <p:ext uri="{BB962C8B-B14F-4D97-AF65-F5344CB8AC3E}">
        <p14:creationId xmlns:p14="http://schemas.microsoft.com/office/powerpoint/2010/main" val="25834774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FFC000"/>
                </a:solidFill>
              </a:rPr>
              <a:t>Fuzzy Mud</a:t>
            </a:r>
            <a:r>
              <a:rPr lang="en-US" b="1" dirty="0" smtClean="0">
                <a:solidFill>
                  <a:srgbClr val="893D7B"/>
                </a:solidFill>
              </a:rPr>
              <a:t/>
            </a:r>
            <a:br>
              <a:rPr lang="en-US" b="1" dirty="0" smtClean="0">
                <a:solidFill>
                  <a:srgbClr val="893D7B"/>
                </a:solidFill>
              </a:rPr>
            </a:br>
            <a:r>
              <a:rPr lang="en-US" b="1" dirty="0">
                <a:solidFill>
                  <a:srgbClr val="893D7B"/>
                </a:solidFill>
              </a:rPr>
              <a:t/>
            </a:r>
            <a:br>
              <a:rPr lang="en-US" b="1" dirty="0">
                <a:solidFill>
                  <a:srgbClr val="893D7B"/>
                </a:solidFill>
              </a:rPr>
            </a:br>
            <a:r>
              <a:rPr lang="en-US" b="1" dirty="0" smtClean="0">
                <a:solidFill>
                  <a:srgbClr val="893D7B"/>
                </a:solidFill>
              </a:rPr>
              <a:t/>
            </a:r>
            <a:br>
              <a:rPr lang="en-US" b="1" dirty="0" smtClean="0">
                <a:solidFill>
                  <a:srgbClr val="893D7B"/>
                </a:solidFill>
              </a:rPr>
            </a:br>
            <a:r>
              <a:rPr lang="en-US" b="1" dirty="0">
                <a:solidFill>
                  <a:srgbClr val="893D7B"/>
                </a:solidFill>
              </a:rPr>
              <a:t/>
            </a:r>
            <a:br>
              <a:rPr lang="en-US" b="1" dirty="0">
                <a:solidFill>
                  <a:srgbClr val="893D7B"/>
                </a:solidFill>
              </a:rPr>
            </a:br>
            <a:r>
              <a:rPr lang="en-US" b="1" dirty="0" smtClean="0">
                <a:solidFill>
                  <a:srgbClr val="893D7B"/>
                </a:solidFill>
              </a:rPr>
              <a:t/>
            </a:r>
            <a:br>
              <a:rPr lang="en-US" b="1" dirty="0" smtClean="0">
                <a:solidFill>
                  <a:srgbClr val="893D7B"/>
                </a:solidFill>
              </a:rPr>
            </a:br>
            <a:r>
              <a:rPr lang="en-US" b="1" dirty="0">
                <a:solidFill>
                  <a:srgbClr val="893D7B"/>
                </a:solidFill>
              </a:rPr>
              <a:t/>
            </a:r>
            <a:br>
              <a:rPr lang="en-US" b="1" dirty="0">
                <a:solidFill>
                  <a:srgbClr val="893D7B"/>
                </a:solidFill>
              </a:rPr>
            </a:br>
            <a:r>
              <a:rPr lang="en-US" b="1" dirty="0" smtClean="0">
                <a:solidFill>
                  <a:srgbClr val="893D7B"/>
                </a:solidFill>
              </a:rPr>
              <a:t/>
            </a:r>
            <a:br>
              <a:rPr lang="en-US" b="1" dirty="0" smtClean="0">
                <a:solidFill>
                  <a:srgbClr val="893D7B"/>
                </a:solidFill>
              </a:rPr>
            </a:br>
            <a:r>
              <a:rPr lang="en-US" b="1" dirty="0">
                <a:solidFill>
                  <a:srgbClr val="893D7B"/>
                </a:solidFill>
              </a:rPr>
              <a:t/>
            </a:r>
            <a:br>
              <a:rPr lang="en-US" b="1" dirty="0">
                <a:solidFill>
                  <a:srgbClr val="893D7B"/>
                </a:solidFill>
              </a:rPr>
            </a:br>
            <a:r>
              <a:rPr lang="en-US" b="1" dirty="0" smtClean="0">
                <a:solidFill>
                  <a:srgbClr val="893D7B"/>
                </a:solidFill>
              </a:rPr>
              <a:t/>
            </a:r>
            <a:br>
              <a:rPr lang="en-US" b="1" dirty="0" smtClean="0">
                <a:solidFill>
                  <a:srgbClr val="893D7B"/>
                </a:solidFill>
              </a:rPr>
            </a:br>
            <a:r>
              <a:rPr lang="en-US" b="1" dirty="0">
                <a:solidFill>
                  <a:srgbClr val="893D7B"/>
                </a:solidFill>
              </a:rPr>
              <a:t/>
            </a:r>
            <a:br>
              <a:rPr lang="en-US" b="1" dirty="0">
                <a:solidFill>
                  <a:srgbClr val="893D7B"/>
                </a:solidFill>
              </a:rPr>
            </a:br>
            <a:r>
              <a:rPr lang="en-US" dirty="0" smtClean="0">
                <a:solidFill>
                  <a:srgbClr val="FFC000"/>
                </a:solidFill>
              </a:rPr>
              <a:t>Louis Sachar</a:t>
            </a:r>
            <a:endParaRPr lang="en-US" dirty="0">
              <a:solidFill>
                <a:srgbClr val="FFC000"/>
              </a:solidFill>
            </a:endParaRPr>
          </a:p>
        </p:txBody>
      </p:sp>
      <p:sp>
        <p:nvSpPr>
          <p:cNvPr id="3" name="AutoShape 2" descr="data:image/jpeg;base64,/9j/4AAQSkZJRgABAQAAAQABAAD/2wBDABQODxIPDRQSEBIXFRQYHjIhHhwcHj0sLiQySUBMS0dARkVQWnNiUFVtVkVGZIhlbXd7gYKBTmCNl4x9lnN+gXz/2wBDARUXFx4aHjshITt8U0ZTfHx8fHx8fHx8fHx8fHx8fHx8fHx8fHx8fHx8fHx8fHx8fHx8fHx8fHx8fHx8fHx8fHz/wAARCAElAMMDASIAAhEBAxEB/8QAGgAAAgMBAQAAAAAAAAAAAAAABAUCAwYAAf/EAEoQAAEDAwIDBAUJBQUHAwUAAAECAxEABCESMQVBURMiYXEUMoGRoQYjQrGywdHh8BUzNXKCNFJTo/EWJCVUc5KTQ2JjRIOiwtL/xAAZAQADAQEBAAAAAAAAAAAAAAAAAQIDBAX/xAAmEQACAgICAgMAAwADAAAAAAAAAQIRAyESMQQyIjNBE2GBI1Fx/9oADAMBAAIRAxEAPwBTfcQu0X9wlNy8Al1aQkLMASR1qj0+8n+1vx/1T+NecUI/adzpEfOqnzk0Oc7b1RIWeIXY3u3/APyGptXlwpXev3kmDhTivZzzS+epqSFhtYJE+E0x0Gr4jdpRpF0+RjvFwztVQv71RA9MeE8+1VA+NQSWViCVDvCVeHTz/CvS22XI1EojcDnTqxFnpd+SQLt/u7ntVfjUfTr0H+2P/wDkP41dZm3L5VdqCWEAiAkmZMcukk+yrLH9mJYi8Xqf7SdUHSU6gCPcCR/NS0gsGF/eHHpj/wD5D+NTRdX7k6Lp8gb/ADx/GrS5w827ilNJNwAopCEkJxEe+Z/p8aIt0WyLdK0pQXkNyVQo96CDEeSf+5VNf+AwNV7eJXoN2+COrihUPT7wmReP9f3hplcP2zSFhAGoohrUDH0sqEfywPGTzqFldoWEdo2lRSjUsAEFS9RO/iAB5q8Kf+AB+nXoEm5ex/8AIa4cQvRgXTpjq4aYPP2zfZIbKV6VAKS4CFEaRJwDBMqHOPGvGnmAt/tVEkq+blCgTgwY8VR0o/wANF9dHUVXbvXCzFWek3XO7e0k/wCIZHxq26cYSX4DUBYU0IUQoTscDlOZ99TQuzXcLU22yEpuFEABRlMHTIjHx8qd/wBCLmHn+yQVPvFc7FRz8ad2lsXEpK3VqkKlIcONvzpKwttWghxoK0qmAcL1K0nbpFObZfZNoQASkIHIyVEiSfjRJ60IWcQ1sLUj0l8kKMDtCmcTuP14TSoXN0pWkXj+czqMD2zt402hy5vlOuKQENAzmdRIxQqlJQXEKBPeMT7fxpqNisBXc3ZKwLq4ASJntjmqFX16iD6W+eR+dJE0UUoBUEREQnGRXLakpKsJODNPgOwT9oXhJi6fGP8AFVXv7SvJj0p7A/xDUHmCyognHI9R1qgjc1DQzacEcW7wphbi1LUdUqUZJ7xrqjwARwe3/q+0a6sn2WjM8TZULy4WMgurMdO8aDTGoFQ1JBkjrTjiEC7eU5CgHiNKTuCD+MUrfaNvcOMkhRQopJGxirM7IOJRrJaMJkx5VEJ72ASIgCdqsQNSSJ9USABk1aGHCpY09mEGDqBlNOirKOyUkZTEGKsbTCtKhGQDmrE2pUytwHKVCZO/sqKUJJOsxA5c6qgsqUrMDYHGImpMoKkmDsJ3iira1DjgTIkgmDywT93xrxlCtJKEapxEA7/fRQrK+yU0VlYyBEggjz5g+ynJslotlO9ilpJOAZkienLyoBPaFA1iVn1iTv151p79pRtUHeQuQNuZ+sCq6IezO8RSkWdsSBrUTmeUAUDarcDpSymVqwPCi+JAhi0E7oUoDpk/hUeFK0PuT9JJAPxqv0a6LmrVbKkhX7xRnUcjaj3mNL7SVEHBJAHga9WlK723AAVqKhHParLlYTfMdoAkaCCdXgadiF/EGYW5AykAydwMbVTaNhvYR1BHOD4UZxRChcnVBOI09OVdZo+fakAySc7bml/YwqxtHFMpcSkDJB6kROPPb8K0Lqm2U6lhKQBzNKuCpV6Gs6iBvA5GBTR+zaukpS+nWgDYk1jJ2y0tGWvblT9w/wBm4kNnGFHPu3pclRKVT03jArT3HBmWGXlNDcTpiTE7A0qZZ09tpGCU+BEkiM499aKSrRNC6IKkkGYmY5daMeYKG2wtSiQoBJnAnwoVfzL76YgwRAjBx+sU2v7YBvtGoCTBAT/NTsKFnFmVdmleqSPWAGBPT2/XSdYgnxzWkuVpVwp3uKkoiYiO8PwrPLAI64BqWCNdwD+D2/8AV9o11dwHHCGP6vtGurB9miEt2pAvAoj1bpWsdQFSPvoPiDZTdlRklxOr8avvJF8+CcdspXxqHFF9oGlhU7itEtGX6Ctq0PBSUhR5JI50zLKW2Clfzi9ROo5EkGSffSie6ImR9W/403ZSHTqUTCs5qkJlVw+V6dbWhYTCiPpdDHXNUIbyFpSFBKhCSNzyBqy7UVLKxsoyJ3/Wa9txIyRpB/7jVAS9HKVSlUYiZ8M0Rw4hlepSQeUHmIIqtRBwd+teJQUAmI88UxbL+64+ehWVb7T+hTJy6btklJd7qkkDUeZpIpwJTIxjeqXHlrVK06gNhsKegosvHUurbSCAhsBAIzImSfeT7qnbIPaFQOlQAURG+eWOhoSFAnUCkqGAlO/lUm1nSWnFEDcHcAgGAR7TSLGvbk8VtUJXsUq1EDEwfCrl3Ad4larOlelEQ3mDHjStNx8+08pR1NLSFmQQM7iP1tRVvcuC8t7hTfaIYTEYGc+G8nzo2wJ8QQ41dJDjfZlaAvTIzvv+vyutUkPMOGR3T5Ymqr26N/cJdKQnSkJiek/jVjDriQiQDpBAxtRTrYWN+FiGHE7EspM+acfXRtxftM277qSFdgoIWD3c4/GllpedlCVI3SlOOgxt5Chb1Tdy1fEPdxTqVoE5Ktj7hWLTLTNBcEFlcGQqII50huEqF0C2nVMGP73fVR3p7KGW20AqCUgb9APwpdqI0GZA2M5/WaqKE2K7mF3KyAcnE70zublLrKAkwqADHkSaW3Cwp9RPrE5r1TyQBIAIETitES2WPPoFmpCiSNUADpv91JNhmiXV6gQTv4xih1JMbb1EmCNfwL+EMf1faNdXcBxwhj+r7RrqxfZogK7skquHVqSfWJkbb0o4j2YSltvcElWIjwplxPisPustEASUKztyO3l8aTPq1uBIjSO6k+En8a3u0ZVTKN1AAU0Di1W7aUalkpgkSQkbRS06Qo+I5Vdb3RbSWiT2Sj3owY5walDeyNqHF6wrvZ33ppYksgh5pSmztBEip2zlu48sMFQDiUmBA0xIiPKKKDwbSOzb75POFGJ3/wBKadEvZ0srAhuBvJxVSmkFJ0pg/wA2fhUzcpCypaQtUQMkT4mM/VValslYWlYidh0O/LIx/rRyCioNakfNpGeaUyaqWwpLhSEgkbkGi03AOECcc4/M1UX20iJhJ3MyB99NSAHXaqSmdWRuEmeXP9dapKAU/uwd+ZzRJcbk/OafECZ/Ch3HArGuT1AgU+QWSaZSTBTChjf4Yq+FNnUSkjlJg0IhegkDn1q1LpkSTnc0chl6XQs4Rt0Ez41YlxAQSVEEf3kwfvoHUSknURmc5881Ba1EEzAjTg7+yk5D0FqexIWAnpMTUDcBKNIMJVvBzQStRVCiY8aklCgSCcfXRyAON7qSRHLYzVan1kE6hnbFQQvTt63LTXvagEkkT0E4osCqT6yoM+NeaiR3dq9gn1u6JkE5nwriSEwPYRSsCuRM6RPXTXizKCMZ5mrYTudvdUNIIkAmOg2pMDUcC/hLH9X2jXVLgojhbI/m+0a6smaIzN+ieIPmAPnV898mh3E6dJ0yJietF3r0Xt0AlICXFbjJz16fGhlugLlcpUmNkiAfKtEQVdnrV3ASU7gCu7OVEiTByI2r1JSBrHeE+INcqZIJII6nagD1IickQfbVqX3ETB1Tz6VUkkpBKgrkBVgTJgAA/wAw2oskkq7UZ1JGo8xiaiH9sCPOu7MgRKQDnJ99UOKQlwhG3gZpWNIKD61EqWskk5O816kgkmZnw2oUvQPbgVAuqJmdOIxRYUMghB5CZzGK5TIgYg9Dypel9YEBRFeF1QzqINOwoN7MggAyeQArk4xues0EHVxlRHtq4PmfDz3pBQRpJxtPKvCBMkz41T6TCSCkHwqPbDOInajYqLykR0FeD1YggeNUekInKDt/e3PKoKdKkwEpAoHQQVJAIJAHSvARI0mANjQsK2mZ8a9SpQODQOgrWSTqkqVvJya9nSMz1NDhwpGBXG4Vnr1oFTLyoRGfDxqBJjOx8aq7cn6M9a87UTOkDwG1MdM2XAzPCmJ/932jXV5wJWrhLBiPW+0a6s32WjN34i/uvpJDq1BJESZ59RNCO63HkpkrKtpPM0TfSeJXIRuHV/XVLCSh5jIysbdJFWSRfbdtnOzWNKgMJEHHWottPXCwhtBUs59nWjeK929mPoipcOVpZvXEHvJTg9ME06+VC/LBLi0uLVILqJBIAUkznpVLTLtyhxSUyloSvP66UwtllzhN0lR1aTInPQ/XXnDE/wC73s4BR9xopNoLpC9u3ect1PJEtJMEzsccvaKsYtXH0KLadWgSrMR+oo62APCXwAR3/wAKnw1MN3OR6o+o0KO0O+xY2wt1ehsFSzyohzhzzKNbgTp5kGYonha203cEjUpEe2a5XpVo04h1OtLmCrcCenShJVYNu6F/Zd0mpNW7j69LKSTznAAq4A6ZwCN6MsRqZfabWEuLTjl1qYq3RUtIX3Fi9bgdokAExqBxNVoaW4pCEJJUowOVHPKfZYDDzfckQdyY6cq94eEm4U7slpJJ/Xvp0uVCvVi95pbL/ZrBChuJmKmzbPXK4ZTqj1iTAFGX5CyxcQAHWx+P31JtWngz6m8KKokb8qdfKhXoBubR22IDqNM7EGQa5Fq4u3L0fNgxqn7qtVcLd4clCwClBwef6z8KKt0Kc4KpDaSpRVge2hJN6C2uwL0dwMJeIhpRgGR9XsqLbTjriUNplSpgHFMH21t8LZQsFCkryN43ruHgy48QBpTjEfrajj8kh3qxe42ptakLASpO+ZipNWT9w3qZRqSDGVAZoviLYU8l1IntEaseH5RUmErPCX0s6isrxG/0elCXyoG9WLnrZ+3UkPo06tszNVkACOdNL3tE8JZS9Padpso55/dS0GUyRtSlphF2jY/J/wDg1v8A1faNdXvAf4Qxz9b7RrqgZmb7UOJ3KUiCp4kH+quUlIdt45LTkedS4ikJ4i/JElxWOhkxVCFOaic/NkEQOdFjoM4oy44+S22tWAJSmZqHDSHLe8bQBrUjAHPBFRN9eaSAs6uukfhQrSXWFBxoqQocxV8o8rJ4uqDLZCmOE3S3ElBUYAUIPIfXUuGEuNXQGVFAgR4Gg+3uL1wIuHCpI2EAZqDRdt3NbaikpxIp8kmhU6Y0Qgo4e8FgpBViRHSvLEQ3c5yU5gbb0Ot24uAO0USBnaAKgh5bWpLSoChBGmSaXJWh8XRGytPSHFIKgggSJG9MLXtlWr4fSvTp7oXvt/pQDQcaJWAQ5yPMVcbl91Glx6J2EQVZoi0gkmyMJa5EkjFetW/btuKQTqa+iNzVTvaqTrUClBOmSmJO9cybhCx2EpUcTy9s4qVV7G/6DVpff4YpK9faFYjUMxIz9dRtEtM2Nwp1RS2o6CoDMRGPeauLihbgPFalHJXtPgI28/roP519h9sBXZJgttiJ3O3M8zV81dk8XRO4SyrhI9GWXG2VxKhn7utT4egO8PcaSQs9r1jmM+Apah15LS2kLhtfrCAZoiyDzTK3GjpSqRODnlj9b0uasOLqiV9bG0tEd5JSSBp5zGfqq5pwI4KpaFKbhW6TJGRQt+Xn7opWSpCfViibdtaeCvFZlIUYEeKfxpKSTdDaf6c+tSuDsrcWSorMqJmd6ss+zRw4rfVpS6qJHTp8DQPpRLPZuNBVuZ0JTgoPn1zVi1qcskpDiyEgaUhGyt946TT5q7Fx1QXdttrtGlNrOlswFHpt+Fc2Sxw55TZIIVg4PSge2eLPZKOltXrCBk/oUQhSktdkFFTaswAKOaux8XVHvEQXmre4AwpMKg7Hw+PuoBaCACkSBv1opbywyG1K7gOUxVKjCDkZ50pO3Y0qVGq4BH7HYgz632jXV7wH+D2/P1vtGuqAM/ekC9upAEuK73MZOfKu4WQq8SIOicBXMUPxFM8RuZ37VWZ2zRXDEBN43qKtXjzpT9WWuzQrbYbSVKQkDmYqhVxZQRqb2r3ik+hr0mDWVeC1R3VGBvFcWHHzVtms5cXVHr0G4c7M5mUkcqnBcWhaQO9mPHnQyFFKgRyM0U2QUCASkqkRmu9LRzvs09s02bVB0JPd6VnVJCrtUAxqzitLbR6IiNtNZx5Ycuk9+O+YT4zXHge5G0+kaBxlr0VRKB6uTGazS1NPFUKUF7FHIjoDGPbWoeH+6rAkkJisdoeK5bBgqgEYz51XjO7DL+BCGnHHUIUkqAOyEiSTnJx7zy8q0jKrZthIOjAgyKzCL3UQ2+jWAomQqFAnmFQf17atFslStSdbiZmQjlJiY8cY5zW2THzXZnGVGpSlp0TpBHiKR8WLab5CdWhIGY5cqdNJDFuMkhKcUgfQFrLz6RqUSEJz3/Hw/KubAvm3+GuR6KAxrVLQRk5Tgg+Q/UU54a2yzbQ6ptxQ9YpSY8vGkYZWl3tC1p6AczXOJf0kk6QNkSZgfhXVOHJUZRlTs1CFW7qihAQY5AbVTxINpsXkAJTqSYG22ffiq+DIQbZLiUaSRB8aA4xdKVdhDRBCPWSTE1xxh/y0n0bOXxtipOlKlBYBQcgDlTTgbgDpaVlKwCATzoF4AgJUNKQYkiNJ6HpXltcG3uEwYAPWuyceUWjGLp2OeN27aWEr06QDBKRyq7hFsluzBUEqKjIPhRNw0m8tNPJQkVyotLLkAhNcHNuHD9OjjuxHxVxC7spSEhKPrpe6QATEV6VKdcJBklRJzVaU9ouFHHLzr0Yrikjmbtmu4Bng9v8A1faNdXvAhp4QwP5vtGuoEZy9BF/dKBBPbKAByZk7CreGKcN82V89+Z9vSq7to+n3bqRGl1XejbJ+NWcMXN22Ek6Z2qZ+rLj2aN1aG0FTpAT40DcXVm4w4hCklRHKp8YITYLJrKCMcyT1rkwYlJXZrknTo8UBPdM1NpRUYkRzzVga0slxRzHdBMz+t/ZUEMkuoSSOpggwOdd5zmvtQRZIB301mmAF8UKVCcmPA1pbVQXaJI2KazhbW1xEJCSVqVJ8q4sHcjefSNK4YtVEnATvWSuFP9kXluBAUYQk5Ua1j8JtFlWwTmsaAHnla1HnGdqrxf0WX8PGWlurwJMTmnvDWNbyQQmEZAH0Z5Ura7Nt0alKEZAHX8K0PCmEs25XEFZmtc8+MCIRuR5xe69HYCEJ1uLwlO9IlNJ1ld1cdoockn7z9VX8VuHHbsltJATjbel5kK1LSYGYPPpRhjxhQTdsuXcoSVKZkK2CjBPx+6q0OPXLyEqUpRJjfFehkvoUpUJWMydopnwSxPbh5Y7oHd8eUxyq5y4xbFFW6HCAiztAFYSlOayTyyt8uSdZ3860HGnly0yiQVHekLrTjbiwQQQogzzrDx1S5P8AS8jt0RF0sHSoagBseVWdm043qbkGYgjn9362oZUgzEVJp3s1EgAzgg7GuoyNVwlwqtQhRGpGMGaG4/c9mwGwYUrpXvAnO0bWrx9Xp5VDjQZLiUusqckSSkwQPCuBRX89HRdwM6FlB1JMEcxVq49YAFJz5Gpi3Zcc0JLwJn1kbecZ9seyousOMp7RJ1NkkBQOD7PGu4wo1vAiVcIYJM+t9o11ecA/g9v/AFfaNdSEZriWv09+UmO1VA1RJmp8NWG7xMp0hJ7yidvCvL1DjfELgocAK3F7ZIGqvbS2U7holS2zICtp8vzolVbKQ24rdMu2a20uDVtWaQdKsZ8TTV7hl0oiG8Df8aWrbLZUHEwQYrPFGMVUWObb2yc6lkE8/pbY+oValIbbJSMud1JPQ7+7HxqrWFKUuACDgxXMKAeSoxCevPwrYgacL4qllPZPepMJNNjdWZVqK0auvOsktJ0AAZJxRaOF3aiFhBgmRXNkwwbu6NYzdUH8Y4lLamWASPpKpGwvs3AoyRzou5srhgErBGo9fWoZSNI3AO9a44xiqiRJtvZZpJcS4Mpnpv41p27+2Swj5xMRSGws3XWSQzqSdlc/EffXP8MuGm1rCYRhXkedRljCemyotx/B76ZYnOpHtFJeNPNOup7GCjnAoEy2Uh1BS2dlDZXtrtAXAbBJJgZ2pQxKDuxylaoJtHkI7MqBKgSkmJBHT3beM06sLhpptSVLGTI9tKGuGXSFaiggEjI3HiKtctXLVttC0pIAIOrEjB+FVNRyLjYlcXY8VcW5VCymdsigOKvMO2pS0UlZPSlrzikJQhK1kNqKkmcZ8OR65qTdg86x82CeU9RP+lZrDGDuyubeqF3ZkKhYgeB2qC0FKsQfKmyuFXilalpCoEBM42xUk8LeSPUhfNXTy8a3/kj/ANkcWW8Deat0OBxcKJE+FS4i+p24bctHCSnmnJFLrq0uUwC0oITsKoQuRpXMjAqFCLnzTHydUEPJQgTCCozJIwT1g5qpbhTKwACf7uMe6pq0pWNIVAIDmBKT7Pv6VQsnCVE6R16VqSazgGOD2/8AV9o11e8C/hDH9X2jXUiTM8QdQze3QEqcLqsg7Z2or5PL13BMfRih75sJ4ncFfeh0mPM/hXtg0r0lCrZ0slSgg6RIzufyqMiuLRcdM1dZjjLBRekwSkgq+6myn72xJ9LAuWScPNpynHNI5YNCcWWu6tRcNNlLUxJMKUAeY5Z5VyYE4S/o1m00JAkhRTscT4V6wdLoBEg4zXip7VYPMn25r0whaFH1ZBNegYBbVsHb1hKFheoAqTHq+Hj51qkjSkJHIUl4EA4pahkJwD91O687yZXKjoxLVijj5AaRqmJ5UgccBGlKYA6mTT35Rfum/Os+OfPFdOD60Zz9jVcFEcPRFE3iQu1cSdik0LwT+Ho8zRlx+5VicVxS+3/TZepj9KnfWPcEJyM/6/lUG9TSzAOkKiYnIzvVqU9mtaVIETAnYfofXXlvIcS0EKKwqRp9vdPWevT216ZzD9rjLa0DVbOhqIKymUnwxPLrQl5cl5hhxA0shRCVKImJgYGcYqMLbuWHmALVtelGqQoIcjmNpMfnVXEn0h9amXg4ThZbb0pBGIyT+vbXPCEVLRbk62UrhSlKW4U4wFDlWi4avXaJMg+ISB8BWSWSDkzPOtHwhpSrRC0lTZz3tcz/AE7U/IScAxvY0rqpuHCxbqXJUUjnSb9vuTHZiuKGKU1aNnJLsfkAiCJpRxXhaVoLzAhYyQOdEWHE0XndI0r+ujyJwaE5YpBSkjGpCkoIUYUcyTmuCu1JASFHoBRfErZTV6spwk5AAkmhdGklbZPQgCf9a9SL5Kznao1fBRHC2REet9o11e8H/hjO/wBLf+Y11BJmOJal3tyE/wCIoCT45q/5PlPpZJ7yxgEGQDzx99DcSUpu7uUpJSC8rMbmTUeGakXBcbuGrdQ27QwFDoc7VM1cWhp0zXlWlQiSrfHLxoS6bQu3WpE9m4nSRynkfu93ShbK7N8FCUasBxCVEqUJwMj1euTimhWgq0FSSon1ZzXnNPGzpvkjFrQpLykq7sGBPOpxqKU92Vc6s4y32F6pCYySfL9ZqqzQp64bQMkmK9NSuNnNW6NNwhjsbNMjKsmjqihIQ2BsAKlXkzlyk2dSVKhR8oEzboIMEKEeNIA2oJU52ZU2DCoOAaf/ACgHzSJEgGTSJlGt0g7iANQ2nE+zFehg9EYT9jScE/h6fM0TeGLVZmMb9KH4NixA6EiruIf2J3yrjl9v+mq9TOSHXda16QfDfxihlvqW9FsC0NtUmVH2VSde0zPSrLLu3CAN9XOvTfRyjn0LiHo6u0SgsuAlSG8rTmeeYkDANBPvqVatskJPY4Ck4H5Hz5zWnUqG0piVKEAfWaTceZl1tSfXCAkHqM4rjxZHKVNG0oUrQn088mtNwZITYpIAEmTHOs4kJC4kTiNWBP3Vo+GuqTbgOtKQDssQoHzjb21p5NuGhY+wi+Gq1cGNudZtDbShMKSnJAVg1pLw/wC6rKV6cYUOVZwdsGxqcCm5MwnPuqfF9WVk7OtJZvUKmBMb71qgZE1l22m/SAoKUEbgiJx1860yD82k+FR5S2mPGJ+OtyUqEk6TAilBchUBRBwRG1OuO6iygowZ6xSAqKZTp26YrfB9aIn7Gv4IdXCmD/N9o11ecC/hDE/+77Rrq1MjJcRUf2ncjc9quB07xq3h1gq+fIW72ZiRpTNVcRVHEroAf+sv6zRfAnQm9BVsTG/Wpm2otoqPexi5wJtSgq2cU2oKPfKpiPjMzQ/o96lRSu6fctwqHOyV3h5J5+QmtASG9IIgEwOgpbauEcRebVhJOD41xwySabZs4pCriyLDSgWZ0we8ClQJ9/Oh+FlwXqezU02og9504T8fxrTXTXa22hafVEmM56ChbCzS7YkXCdKiZSpJgoPIg1pHKuGyXB8iNzZ9oxrur954jcNlKU+4D41eGbkIASpgnGCFpCvEgGAfZBpfe2rlvpQLlRByUpSEp920+wTTi1S52KQ+dSx9IQAqs5txindlLbFnGFj0QDSGlgd5ERB9m/spGhKXO4QjA3J5U9+UZPo7Y8ZpGyUpUSvEQcCcV04Nwszn7Gm4P/YhmTOT1q7iP9hd8qr4SUm0BTME86tvxNk6AJJSYril9v8ApuvUxyRkKB5c9qm3Cb4DcahFeBPdQvdPMHmJ/wBKvaZ+dGnIbWACdyncTXpvo5TWIyqeiAB4frHupZxtwtFrSEnP0tqZtZBOIwBHl+M0q+UCCtLYSJPICvNw/YdM/UUuLS6UKXzkHIz7qe8McU2y2FrSWVmEKjOroazbrZSgKOxODWn4LiwRXV5OoGWP2L+IECzcJ6UitktBggPtqUclJV9KPL2U84iJsnB1HOscdbainmDtS8VXFjyumHpcUy6NckwPWHKtOz3mkE9KxbZUVpBneIrZtKSi3QVqCQEjJMCp8taQYn2BccMWmBzielZzUAElaZAO3WnPGry3uLVPYuhYCoJCTp98RSRvvKDfap0kTOSBWvjqobIyP5Gw4IQeFMlMx3on+Y11ecCJPCWJEEahB/mNdWxBkeJn/id1/wBZX2qrbccUFFMApGVADbx61PiI/wCJ3Zn/ANZcz5mp2Nw5aOB5pCVYIUlSZTHWk+hjBq5vPRtTly2pJWlStZ1LEEEK0k7Y/QzVJedY4klQWHVk97BTJ6eHOiuEBi4fLeoLSnLSXNKu5zTEb+RHWhr0IRxBas6Uc5yaxjXJxov8sfDiDROlxDrasd1Sc+4GT57VNx/sUla2HUNJ3Vp+7f4VVbIavrdpy4abWQmO8kE+zoKm9aWiGlrNsyIE+oK42oJ1RturFV/ds3TyEsOhRCxPIxBp4glKUg9KyTaEuqU6QNPaadIECtRbWjTLKUoCgN/XNbZ0oxSIxttsW/KL923PWkaSG3AVJCo3z76efKP9y2PGlAdBATrGR05+Nb4PrRM/Y0nCQgWSdBkZq69VptXFdBNUcIEWYB6nnNX3seiOBXqkQa4pfb/psvUyR0tOKAJSlLhTBOyTzn3URbrK/R3SO+lXZnpjPvifdQ9ugqfeZdI1ERPLwoi2TrdU0UAOKKVJAV9Ib/An3V6b6OU1SAEoSBgAUt4zMNkAEJMnMfGmaPUT5Us42fmgJInG+9eZh+w6Z+ooTL6dRUYUo6iBJk+H3U/4YNNkkQRG87zWeQpVsFJQopiZOkEH28qf8OfR6I1rMKVgSCJNdXk+pnj7J8SzYO+VZBERq16VA4HStfeONvWbnZrS4BhQSc+I86zPoghJS6gatpIEjwp+LqLFl2ytlxztBsoE8xvWmbU0/bjtrjtUJHfbaGPJQEk+VZgJKXQCDIOZFbJr9ygH+7R5TqgxK7FnGCs2zYbbLTew1YH/AGjl7qzz0OSSo905O3wrRceVoZaUfUkgjntvWbUoKcUopkdBmrwehOT2NlwGf2QxqVqPez17xrq84AUng9vpBA72/wDMa6tCDL8WAPFriRPzhwKlw5C3FudkhEkfSMAVXxA/8SuuZLygPDJovg0BxYGMZzSnqJS7Ln2VWV42tduggIClhgnxlUYgwDtzANA8QX2t2TM/SKojV41obttxF8zdJjswEtb7aiRPxFZziqA3euJSIROB08vCssMuVMuaod8AuC6ytB+jt5URxp0tWCowVYrOWd45ZhSm8EjeiL64eubdJcVIEGI61LwN5OX4NT+NA1mNRVkxIx12rYo/dp8qxtlh49CQD8K2SBCE+VR5f4PF+ij5Rfum/OkB0kRnUPCtDx7923kDzpG4oIClJCSVd3GR4Zrbx/rROTs0fBP7Anzq7iakosHStQSCIEnc0PwJU2IHMGi7thLrLhCR2hSQFRkeFcUqWXZqvXRigVdoFatjvNFtqUq5SoEhSlDTJ2PLyoN1JQ4UqGQdjRvDkG4vEJTG8qPWvSk9Wcy7NH6WptGm4eaadH99BhXiCDn66WcUvPSClATp07lKtQnnkfrNP9KSIUAoREESKR8ZaYaIS00hCjmU4Vn6/KuHC4ufRvNNIWaVDUQFeAgZFOuHruHrLs0NNqSN1KUQCeUQNxjNJIdElJA1bnn7uVN+H+nqtEi1SwwkGNTh1KV7uVdOb1M4dkLti9RrU+lKwBJfSAZ8wIPhtSkKVBJSFavaBNO+Ins2ym7vnXXQJS00AgeZApEBJMkJHiqnhdxFPTJoUsPp3BB5CaZIuuIqaLrbi020FQdcSgiAYMxsPCCelC2Fkq6fIEhAxqPLrim3FkoZsWGAgKQp1CM/RAM/dHtqMs1yURxTqxNeovnR218VSoAtpMAQegG1DzKvnCoE7kbmmPGnlP3ROpSWwogJmSSDBPhkUuKZn1jtyia2x+qJl2a7gYA4SwAoq9bJ/mNdXnAxp4SwAI9bEz9I11MkyfECRxO6jJ7Zf1mjOBAm5g84oHiWocSuo/xl/WaL4C4lF0SshIqcnoyo9mqKQUlJEpIII8KxnFCpN86lSiogxJ59K1xvLf8AxU++slxMpXfuKSZBO9cvippuzXLVFABge+iCsqahUAwI9lDScc6sJJAicJ2ruMS207twUHmedbFHqJ8qxDXcuEGdiK2KLpjs0ntU7da4/KTdUbYn2LflErSyggxms8FdqUJAPdlSvyp18o323WEBtaVEdKS24GhR59a1wKoIib+Q74NdJadDSjAc2p/WIbWRcJkxGxrQWHGW1/NPGFJxPWsfIwtvlEvHNLTCLrhNvdK1KGlXUVbacPYs/wB2nvHmavS82oSlaSPOvF3DTYlbiR7a5uWRriaVHsmTAJNZbiF0bm8OmSnZI8aL4hxntFdnberzNLLglaQqIJ5gV2ePicfkzHJO9IkCVd0CRElKjz6U84Y8s26WmGwpQEqKlQlE7TvJ8Kz6ypaAoGcR5c/vrQ8HeZbskgrSFEyepqvI9ehY+ypy277rLq0M2yNKn3I7zqjkmeWPdMCh1Ni5dQLdhTba1fNpV9ICAFEfRSPeZxTB5u1fUsvrSqVggajEdY68p6AUSLhntFL7RJJ3M1h/I0tGnFMlb2zVqjs2UwkfGg+OJHoKVlUFDqSB1zEff7KJcvWG06tc+VJOI3xvG1JTAbAnPWoxY5ylyY5ySVFN+4H31up5kzQi3VQB05VaohkolRkp1GMx0FUKKVuBJ2mJTtXopUqOd7NdwIk8JYJ3732jXV7wMRwpkeKvtGupCMjxH+J3OqY7ZX1mq0AJVqSZhMxV3EO9xG8ncOr+s1Xa25u32WUKCVurCJPLxqwKnNQiFEkb16kasz76Of4cu3aW4pwQHA3gHVqImI3mDPwq39ku6nF9qFttnSpWg4Pd93rfA0DF2UyeXSpJIATOQRGOlFqsHBc3LAV3rdBWrUkp1ARiD54r1PC4QVLfSkaFKjSThKUqP2qQALxST3BHjXNrMkSc+NHOcFuG1lK1oTPq6gRqMwAMc+tVu8MdYftkFafn06gSCABpCjyyIO45g0CAHEmYmYqxruozzou5sDbMouCsFtS9IIQSkCN58iMVceCPBSwh1K0pd7JSgkgBRKB/+/wNAC9I1OKUTAAmeh5V42AZHPlR7XC3HLi6ZQqCyUpVrSUnvGJjz+FSa4K6stAOJBcCCNSSB3klQg89oxzNMQOpbiUJbmFdQfdVrrbiGUqXv4z5/V9VXJ4U442yoOAa3Ut7HBIHxE7eBq1rhVw/aiFgklSUBaSkzJGkzzJSccpFLQ7EqT3pkjxq5CyEFCzjeDsaut+Fu3Cl9itCkodU0VcsAnV5ED6qsVw10IX84JQhKgFII1SlSoB8knO00xA4htUhQ0KwTvBG33e+rSgSXEyQRq8fGekV4/YvMMlxahGhtekf+6cHxEEGjGbIrZ1h1sBYSJI2JQFD6486QyptLSkHWVJMiFkTpnkarLRCjBxyIOD7aOTwt/QmClS3MJIkaiAox/8Ah9Vd+z3EOlsqKwVLTCWyR3J28cbUirFxhKFH4HlVElUA4Ao9uzduHrlkBJ7FWlZEkA6tOryGTPQVWuwDLCnnXAEoTKkpyoHuY8++PcelAmDKd0gBKRtzzUEnQoKI6x50e9w1TCbjUrQGIDmpJkKMwBjbG+AZHWgIhJzqG4I+/pTEbDgcfsliDPrZ69411ecB/hDH9X2jXVIGT4iSniF2CBl1Zn2moWr67d5h5sArac1pkYxUuJEniN1/1l/War9UII9Upieh51Yi96+dfbUFBCQV6xpG3dCYz4CrkcTcherQCoye6c+r/wDwPjS6SDPOphe0p9op0MOb4i43cOPtNtIW4oKUCCr2ZMwd/wAKiq/eKUJhsBLZbwP7yQkk53hI91BhRSQQoTyxXsgrBOBMwKVAHHitwVOKKWtRzkGEneRncGqF8SfdfYdWlsqYGlIjBTAGk+GD7zVAykqiTtHhUDEyKKAJuLxy5ToXpShOrSEiImPqgUSeK3AcK4bI7TtDg5MpPXqgfGl/s3rkqB0hUhMjURvFAg+0vnGXH7ltKEKWoKKRMcwYk+JqocSeCtSUtpV2SWypMyQmIO+D3Yx1NchDAaALpBJ5CaglNt2SipxUzgRn6qAC0cXfKhpQ2XC+Xhg7kzG+0ge6rv2gttlKWW29DKwtIg90hZI3M9aAS3bpCD2qtZOY5YP3xV6lMOIMrUkaeSdxqJH10ADWl8/Zo0MFISVEmeeBg+GAas/aTsOJDTILiQkkatwCmRneFHwqhSGtHcUouEgaYwOtRcRClAAwkDMUAFP8UduUOpfbaWXOcEackiIPIqO/XM1BHEn0MhlIRoSlKds4VqHtnHlQyRM7TXqkFI1GCDSGGK4tdKSUdwAkqAAOCUlMjPRXwFWr4ot350IQl6VkqTqkapmMxzPjil6RCQFTpJnI2rzQcQZ8qAD7a4cC31toQe1JUtIkRIUmB/3H4dK8ueJuPqWlbLJSVAgQe6QSZ3zMnfG3ShNU7TtFTDSClSirvckiigJu37j/AG/zTSFPkla0A6swSJJOJAPhmN6rZUW0kgSQDA8cVWAEgE7nIFSzCpMCM5nnTEa/gYI4Sxqie9t/Ma6pcHAHDGY2yfia6oGLrj5NdvcvPG709osqjs9pM9agj5L6QoG8lKhBHZfHeurqdsDz/ZbM+mf5X51x+S5Ij0zz+a3+NdXUWwPP9lT/AM7/AJX516fktP8A9Z/lfnXV1FsD0fJghBT6Zuc/NfnXh+SxJn03P/S/OurqLYHn+yx/53/K/Ou/2WP/ADn+V+ddXUWwomr5Mkx/vmwj91+deD5L4zdz/wDa/OurqLYHqfkxpVPpYPm1+dWJ+TxEzdyCI/d/nXV1FsCsfJiDm7xMiG9vjXp+TROTekq6lufvrq6i2FER8lyDi8/yvzqZ+TaimPSx/wCH866uosCP+zS4j03bb5r868HyYMybzP8A0vzrq6gDj8mD/wA5Hk1+dST8miJm8mRH7r866uosDw/JpRM+mZIg/NfnUk/JoJibqY/+P866uosBtY23odo2wV6yie9ETJn766urqQH/2Q=="/>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S:\LibraryDevelopment\Student\LYRC Projects\2018\High Resolution Cover Art\Fuzzy Mu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066800"/>
            <a:ext cx="3352800" cy="5048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716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479474" y="0"/>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C00000"/>
                </a:solidFill>
              </a:rPr>
              <a:t>How Lunchbox Jones Saved Me from </a:t>
            </a:r>
          </a:p>
          <a:p>
            <a:r>
              <a:rPr lang="en-US" sz="4000" b="1" dirty="0" smtClean="0">
                <a:solidFill>
                  <a:srgbClr val="C00000"/>
                </a:solidFill>
              </a:rPr>
              <a:t>Robots, Traitors, and Missy the Cruel</a:t>
            </a:r>
            <a:r>
              <a:rPr lang="en-US" sz="4000" b="1" dirty="0" smtClean="0">
                <a:solidFill>
                  <a:schemeClr val="tx2">
                    <a:lumMod val="75000"/>
                  </a:schemeClr>
                </a:solidFill>
              </a:rPr>
              <a:t/>
            </a:r>
            <a:br>
              <a:rPr lang="en-US" sz="4000" b="1" dirty="0" smtClean="0">
                <a:solidFill>
                  <a:schemeClr val="tx2">
                    <a:lumMod val="75000"/>
                  </a:schemeClr>
                </a:solidFill>
              </a:rPr>
            </a:br>
            <a:r>
              <a:rPr lang="en-US" sz="4000" b="1" dirty="0" smtClean="0">
                <a:solidFill>
                  <a:schemeClr val="tx2">
                    <a:lumMod val="75000"/>
                  </a:schemeClr>
                </a:solidFill>
              </a:rPr>
              <a:t/>
            </a:r>
            <a:br>
              <a:rPr lang="en-US" sz="4000" b="1" dirty="0" smtClean="0">
                <a:solidFill>
                  <a:schemeClr val="tx2">
                    <a:lumMod val="75000"/>
                  </a:schemeClr>
                </a:solidFill>
              </a:rPr>
            </a:br>
            <a:r>
              <a:rPr lang="en-US" sz="4000" b="1" dirty="0" smtClean="0">
                <a:solidFill>
                  <a:schemeClr val="tx2">
                    <a:lumMod val="75000"/>
                  </a:schemeClr>
                </a:solidFill>
              </a:rPr>
              <a:t/>
            </a:r>
            <a:br>
              <a:rPr lang="en-US" sz="4000" b="1" dirty="0" smtClean="0">
                <a:solidFill>
                  <a:schemeClr val="tx2">
                    <a:lumMod val="75000"/>
                  </a:schemeClr>
                </a:solidFill>
              </a:rPr>
            </a:br>
            <a:r>
              <a:rPr lang="en-US" sz="4000" b="1" dirty="0" smtClean="0">
                <a:solidFill>
                  <a:schemeClr val="tx2">
                    <a:lumMod val="75000"/>
                  </a:schemeClr>
                </a:solidFill>
              </a:rPr>
              <a:t/>
            </a:r>
            <a:br>
              <a:rPr lang="en-US" sz="4000" b="1" dirty="0" smtClean="0">
                <a:solidFill>
                  <a:schemeClr val="tx2">
                    <a:lumMod val="75000"/>
                  </a:schemeClr>
                </a:solidFill>
              </a:rPr>
            </a:br>
            <a:r>
              <a:rPr lang="en-US" sz="4000" b="1" dirty="0" smtClean="0">
                <a:solidFill>
                  <a:schemeClr val="tx2">
                    <a:lumMod val="75000"/>
                  </a:schemeClr>
                </a:solidFill>
              </a:rPr>
              <a:t/>
            </a:r>
            <a:br>
              <a:rPr lang="en-US" sz="4000" b="1" dirty="0" smtClean="0">
                <a:solidFill>
                  <a:schemeClr val="tx2">
                    <a:lumMod val="75000"/>
                  </a:schemeClr>
                </a:solidFill>
              </a:rPr>
            </a:br>
            <a:r>
              <a:rPr lang="en-US" sz="4000" b="1" dirty="0" smtClean="0">
                <a:solidFill>
                  <a:schemeClr val="tx2">
                    <a:lumMod val="75000"/>
                  </a:schemeClr>
                </a:solidFill>
              </a:rPr>
              <a:t/>
            </a:r>
            <a:br>
              <a:rPr lang="en-US" sz="4000" b="1" dirty="0" smtClean="0">
                <a:solidFill>
                  <a:schemeClr val="tx2">
                    <a:lumMod val="75000"/>
                  </a:schemeClr>
                </a:solidFill>
              </a:rPr>
            </a:br>
            <a:r>
              <a:rPr lang="en-US" sz="4000" b="1" dirty="0" smtClean="0">
                <a:solidFill>
                  <a:schemeClr val="tx2">
                    <a:lumMod val="75000"/>
                  </a:schemeClr>
                </a:solidFill>
              </a:rPr>
              <a:t/>
            </a:r>
            <a:br>
              <a:rPr lang="en-US" sz="4000" b="1" dirty="0" smtClean="0">
                <a:solidFill>
                  <a:schemeClr val="tx2">
                    <a:lumMod val="75000"/>
                  </a:schemeClr>
                </a:solidFill>
              </a:rPr>
            </a:br>
            <a:r>
              <a:rPr lang="en-US" sz="4000" b="1" dirty="0" smtClean="0">
                <a:solidFill>
                  <a:schemeClr val="tx2">
                    <a:lumMod val="75000"/>
                  </a:schemeClr>
                </a:solidFill>
              </a:rPr>
              <a:t/>
            </a:r>
            <a:br>
              <a:rPr lang="en-US" sz="4000" b="1" dirty="0" smtClean="0">
                <a:solidFill>
                  <a:schemeClr val="tx2">
                    <a:lumMod val="75000"/>
                  </a:schemeClr>
                </a:solidFill>
              </a:rPr>
            </a:br>
            <a:endParaRPr lang="en-US" sz="4000" b="1" dirty="0" smtClean="0">
              <a:solidFill>
                <a:schemeClr val="tx2">
                  <a:lumMod val="75000"/>
                </a:schemeClr>
              </a:solidFill>
            </a:endParaRPr>
          </a:p>
          <a:p>
            <a:r>
              <a:rPr lang="en-US" sz="4000" dirty="0" smtClean="0">
                <a:solidFill>
                  <a:srgbClr val="C00000"/>
                </a:solidFill>
              </a:rPr>
              <a:t>Jennifer Brown</a:t>
            </a:r>
            <a:endParaRPr lang="en-US" sz="4000" dirty="0">
              <a:solidFill>
                <a:srgbClr val="C00000"/>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2541" y="1447800"/>
            <a:ext cx="3082560" cy="4655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38374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471007" y="59267"/>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tx2">
                    <a:lumMod val="75000"/>
                  </a:schemeClr>
                </a:solidFill>
              </a:rPr>
              <a:t/>
            </a:r>
            <a:br>
              <a:rPr lang="en-US" sz="4000" b="1" dirty="0" smtClean="0">
                <a:solidFill>
                  <a:schemeClr val="tx2">
                    <a:lumMod val="75000"/>
                  </a:schemeClr>
                </a:solidFill>
              </a:rPr>
            </a:br>
            <a:r>
              <a:rPr lang="en-US" sz="4000" b="1" dirty="0" smtClean="0">
                <a:solidFill>
                  <a:schemeClr val="tx2">
                    <a:lumMod val="75000"/>
                  </a:schemeClr>
                </a:solidFill>
              </a:rPr>
              <a:t/>
            </a:r>
            <a:br>
              <a:rPr lang="en-US" sz="4000" b="1" dirty="0" smtClean="0">
                <a:solidFill>
                  <a:schemeClr val="tx2">
                    <a:lumMod val="75000"/>
                  </a:schemeClr>
                </a:solidFill>
              </a:rPr>
            </a:br>
            <a:r>
              <a:rPr lang="en-US" sz="4000" b="1" dirty="0" smtClean="0">
                <a:solidFill>
                  <a:schemeClr val="tx2">
                    <a:lumMod val="75000"/>
                  </a:schemeClr>
                </a:solidFill>
              </a:rPr>
              <a:t/>
            </a:r>
            <a:br>
              <a:rPr lang="en-US" sz="4000" b="1" dirty="0" smtClean="0">
                <a:solidFill>
                  <a:schemeClr val="tx2">
                    <a:lumMod val="75000"/>
                  </a:schemeClr>
                </a:solidFill>
              </a:rPr>
            </a:br>
            <a:r>
              <a:rPr lang="en-US" sz="4000" b="1" dirty="0" smtClean="0">
                <a:solidFill>
                  <a:schemeClr val="tx2">
                    <a:lumMod val="75000"/>
                  </a:schemeClr>
                </a:solidFill>
              </a:rPr>
              <a:t/>
            </a:r>
            <a:br>
              <a:rPr lang="en-US" sz="4000" b="1" dirty="0" smtClean="0">
                <a:solidFill>
                  <a:schemeClr val="tx2">
                    <a:lumMod val="75000"/>
                  </a:schemeClr>
                </a:solidFill>
              </a:rPr>
            </a:br>
            <a:r>
              <a:rPr lang="en-US" sz="4000" b="1" dirty="0" smtClean="0">
                <a:solidFill>
                  <a:schemeClr val="tx2">
                    <a:lumMod val="75000"/>
                  </a:schemeClr>
                </a:solidFill>
              </a:rPr>
              <a:t/>
            </a:r>
            <a:br>
              <a:rPr lang="en-US" sz="4000" b="1" dirty="0" smtClean="0">
                <a:solidFill>
                  <a:schemeClr val="tx2">
                    <a:lumMod val="75000"/>
                  </a:schemeClr>
                </a:solidFill>
              </a:rPr>
            </a:br>
            <a:r>
              <a:rPr lang="en-US" sz="4000" b="1" dirty="0" smtClean="0">
                <a:solidFill>
                  <a:schemeClr val="tx2">
                    <a:lumMod val="75000"/>
                  </a:schemeClr>
                </a:solidFill>
              </a:rPr>
              <a:t/>
            </a:r>
            <a:br>
              <a:rPr lang="en-US" sz="4000" b="1" dirty="0" smtClean="0">
                <a:solidFill>
                  <a:schemeClr val="tx2">
                    <a:lumMod val="75000"/>
                  </a:schemeClr>
                </a:solidFill>
              </a:rPr>
            </a:br>
            <a:r>
              <a:rPr lang="en-US" sz="4000" b="1" dirty="0" smtClean="0">
                <a:solidFill>
                  <a:schemeClr val="tx2">
                    <a:lumMod val="75000"/>
                  </a:schemeClr>
                </a:solidFill>
              </a:rPr>
              <a:t/>
            </a:r>
            <a:br>
              <a:rPr lang="en-US" sz="4000" b="1" dirty="0" smtClean="0">
                <a:solidFill>
                  <a:schemeClr val="tx2">
                    <a:lumMod val="75000"/>
                  </a:schemeClr>
                </a:solidFill>
              </a:rPr>
            </a:br>
            <a:r>
              <a:rPr lang="en-US" sz="4000" b="1" dirty="0" smtClean="0">
                <a:solidFill>
                  <a:schemeClr val="tx2">
                    <a:lumMod val="75000"/>
                  </a:schemeClr>
                </a:solidFill>
              </a:rPr>
              <a:t/>
            </a:r>
            <a:br>
              <a:rPr lang="en-US" sz="4000" b="1" dirty="0" smtClean="0">
                <a:solidFill>
                  <a:schemeClr val="tx2">
                    <a:lumMod val="75000"/>
                  </a:schemeClr>
                </a:solidFill>
              </a:rPr>
            </a:br>
            <a:endParaRPr lang="en-US" sz="4000" b="1" dirty="0" smtClean="0">
              <a:solidFill>
                <a:schemeClr val="tx2">
                  <a:lumMod val="75000"/>
                </a:schemeClr>
              </a:solidFill>
            </a:endParaRPr>
          </a:p>
        </p:txBody>
      </p:sp>
      <p:pic>
        <p:nvPicPr>
          <p:cNvPr id="2" name="kXAEVvgAl5s"/>
          <p:cNvPicPr>
            <a:picLocks noRot="1" noChangeAspect="1"/>
          </p:cNvPicPr>
          <p:nvPr>
            <a:videoFile r:link="rId1"/>
          </p:nvPr>
        </p:nvPicPr>
        <p:blipFill>
          <a:blip r:embed="rId4"/>
          <a:stretch>
            <a:fillRect/>
          </a:stretch>
        </p:blipFill>
        <p:spPr>
          <a:xfrm>
            <a:off x="-261" y="33476"/>
            <a:ext cx="9152220" cy="5148124"/>
          </a:xfrm>
          <a:prstGeom prst="rect">
            <a:avLst/>
          </a:prstGeom>
        </p:spPr>
      </p:pic>
    </p:spTree>
    <p:extLst>
      <p:ext uri="{BB962C8B-B14F-4D97-AF65-F5344CB8AC3E}">
        <p14:creationId xmlns:p14="http://schemas.microsoft.com/office/powerpoint/2010/main" val="816987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sz="5300" b="1" dirty="0" smtClean="0">
                <a:solidFill>
                  <a:srgbClr val="FFFF00"/>
                </a:solidFill>
              </a:rPr>
              <a:t>Lost in the Sun</a:t>
            </a:r>
            <a:br>
              <a:rPr lang="en-US" sz="5300" b="1" dirty="0" smtClean="0">
                <a:solidFill>
                  <a:srgbClr val="FFFF00"/>
                </a:solidFill>
              </a:rPr>
            </a:br>
            <a:r>
              <a:rPr lang="en-US" sz="5300" b="1" dirty="0">
                <a:solidFill>
                  <a:srgbClr val="FFFF00"/>
                </a:solidFill>
              </a:rPr>
              <a:t/>
            </a:r>
            <a:br>
              <a:rPr lang="en-US" sz="5300" b="1" dirty="0">
                <a:solidFill>
                  <a:srgbClr val="FFFF00"/>
                </a:solidFill>
              </a:rPr>
            </a:br>
            <a:r>
              <a:rPr lang="en-US" b="1" dirty="0" smtClean="0">
                <a:solidFill>
                  <a:srgbClr val="FFFF00"/>
                </a:solidFill>
              </a:rPr>
              <a:t/>
            </a:r>
            <a:br>
              <a:rPr lang="en-US" b="1" dirty="0" smtClean="0">
                <a:solidFill>
                  <a:srgbClr val="FFFF00"/>
                </a:solidFill>
              </a:rPr>
            </a:br>
            <a:r>
              <a:rPr lang="en-US" b="1" dirty="0">
                <a:solidFill>
                  <a:schemeClr val="tx2">
                    <a:lumMod val="75000"/>
                  </a:schemeClr>
                </a:solidFill>
              </a:rPr>
              <a:t/>
            </a:r>
            <a:br>
              <a:rPr lang="en-US" b="1" dirty="0">
                <a:solidFill>
                  <a:schemeClr val="tx2">
                    <a:lumMod val="75000"/>
                  </a:schemeClr>
                </a:solidFill>
              </a:rPr>
            </a:br>
            <a:r>
              <a:rPr lang="en-US" b="1" dirty="0" smtClean="0">
                <a:solidFill>
                  <a:schemeClr val="tx2">
                    <a:lumMod val="75000"/>
                  </a:schemeClr>
                </a:solidFill>
              </a:rPr>
              <a:t/>
            </a:r>
            <a:br>
              <a:rPr lang="en-US" b="1" dirty="0" smtClean="0">
                <a:solidFill>
                  <a:schemeClr val="tx2">
                    <a:lumMod val="75000"/>
                  </a:schemeClr>
                </a:solidFill>
              </a:rPr>
            </a:br>
            <a:r>
              <a:rPr lang="en-US" b="1" dirty="0">
                <a:solidFill>
                  <a:schemeClr val="tx2">
                    <a:lumMod val="75000"/>
                  </a:schemeClr>
                </a:solidFill>
              </a:rPr>
              <a:t/>
            </a:r>
            <a:br>
              <a:rPr lang="en-US" b="1" dirty="0">
                <a:solidFill>
                  <a:schemeClr val="tx2">
                    <a:lumMod val="75000"/>
                  </a:schemeClr>
                </a:solidFill>
              </a:rPr>
            </a:br>
            <a:r>
              <a:rPr lang="en-US" b="1" dirty="0" smtClean="0">
                <a:solidFill>
                  <a:schemeClr val="tx2">
                    <a:lumMod val="75000"/>
                  </a:schemeClr>
                </a:solidFill>
              </a:rPr>
              <a:t/>
            </a:r>
            <a:br>
              <a:rPr lang="en-US" b="1" dirty="0" smtClean="0">
                <a:solidFill>
                  <a:schemeClr val="tx2">
                    <a:lumMod val="75000"/>
                  </a:schemeClr>
                </a:solidFill>
              </a:rPr>
            </a:br>
            <a:r>
              <a:rPr lang="en-US" b="1" dirty="0">
                <a:solidFill>
                  <a:schemeClr val="tx2">
                    <a:lumMod val="75000"/>
                  </a:schemeClr>
                </a:solidFill>
              </a:rPr>
              <a:t/>
            </a:r>
            <a:br>
              <a:rPr lang="en-US" b="1" dirty="0">
                <a:solidFill>
                  <a:schemeClr val="tx2">
                    <a:lumMod val="75000"/>
                  </a:schemeClr>
                </a:solidFill>
              </a:rPr>
            </a:br>
            <a:r>
              <a:rPr lang="en-US" b="1" dirty="0" smtClean="0">
                <a:solidFill>
                  <a:schemeClr val="tx2">
                    <a:lumMod val="75000"/>
                  </a:schemeClr>
                </a:solidFill>
              </a:rPr>
              <a:t/>
            </a:r>
            <a:br>
              <a:rPr lang="en-US" b="1" dirty="0" smtClean="0">
                <a:solidFill>
                  <a:schemeClr val="tx2">
                    <a:lumMod val="75000"/>
                  </a:schemeClr>
                </a:solidFill>
              </a:rPr>
            </a:br>
            <a:r>
              <a:rPr lang="en-US" dirty="0" smtClean="0">
                <a:solidFill>
                  <a:srgbClr val="FFFF00"/>
                </a:solidFill>
              </a:rPr>
              <a:t>Lisa Graff</a:t>
            </a:r>
            <a:endParaRPr lang="en-US" dirty="0">
              <a:solidFill>
                <a:srgbClr val="FFFF00"/>
              </a:solidFill>
            </a:endParaRP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7265" y="1143000"/>
            <a:ext cx="2988733" cy="4584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8716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4" name="Title 1"/>
          <p:cNvSpPr txBox="1">
            <a:spLocks/>
          </p:cNvSpPr>
          <p:nvPr/>
        </p:nvSpPr>
        <p:spPr>
          <a:xfrm>
            <a:off x="457200" y="0"/>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3399"/>
                </a:solidFill>
              </a:rPr>
              <a:t>Awkward</a:t>
            </a: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endParaRPr lang="en-US" sz="4000" b="1" dirty="0" smtClean="0">
              <a:solidFill>
                <a:schemeClr val="bg1"/>
              </a:solidFill>
            </a:endParaRPr>
          </a:p>
          <a:p>
            <a:r>
              <a:rPr lang="en-US" sz="4000" dirty="0" smtClean="0">
                <a:solidFill>
                  <a:schemeClr val="bg1"/>
                </a:solidFill>
              </a:rPr>
              <a:t>Svetlana </a:t>
            </a:r>
            <a:r>
              <a:rPr lang="en-US" sz="4000" dirty="0" err="1" smtClean="0">
                <a:solidFill>
                  <a:schemeClr val="bg1"/>
                </a:solidFill>
              </a:rPr>
              <a:t>Chmakova</a:t>
            </a:r>
            <a:endParaRPr lang="en-US" sz="4000"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0825" y="990600"/>
            <a:ext cx="3562350" cy="5108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63573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sz="5300" b="1" dirty="0" smtClean="0">
                <a:solidFill>
                  <a:srgbClr val="FFFF00"/>
                </a:solidFill>
              </a:rPr>
              <a:t/>
            </a:r>
            <a:br>
              <a:rPr lang="en-US" sz="5300" b="1" dirty="0" smtClean="0">
                <a:solidFill>
                  <a:srgbClr val="FFFF00"/>
                </a:solidFill>
              </a:rPr>
            </a:br>
            <a:r>
              <a:rPr lang="en-US" sz="5300" b="1" dirty="0">
                <a:solidFill>
                  <a:srgbClr val="FFFF00"/>
                </a:solidFill>
              </a:rPr>
              <a:t/>
            </a:r>
            <a:br>
              <a:rPr lang="en-US" sz="5300" b="1" dirty="0">
                <a:solidFill>
                  <a:srgbClr val="FFFF00"/>
                </a:solidFill>
              </a:rPr>
            </a:br>
            <a:r>
              <a:rPr lang="en-US" b="1" dirty="0" smtClean="0">
                <a:solidFill>
                  <a:srgbClr val="FFFF00"/>
                </a:solidFill>
              </a:rPr>
              <a:t/>
            </a:r>
            <a:br>
              <a:rPr lang="en-US" b="1" dirty="0" smtClean="0">
                <a:solidFill>
                  <a:srgbClr val="FFFF00"/>
                </a:solidFill>
              </a:rPr>
            </a:br>
            <a:r>
              <a:rPr lang="en-US" b="1" dirty="0">
                <a:solidFill>
                  <a:schemeClr val="tx2">
                    <a:lumMod val="75000"/>
                  </a:schemeClr>
                </a:solidFill>
              </a:rPr>
              <a:t/>
            </a:r>
            <a:br>
              <a:rPr lang="en-US" b="1" dirty="0">
                <a:solidFill>
                  <a:schemeClr val="tx2">
                    <a:lumMod val="75000"/>
                  </a:schemeClr>
                </a:solidFill>
              </a:rPr>
            </a:br>
            <a:r>
              <a:rPr lang="en-US" b="1" dirty="0" smtClean="0">
                <a:solidFill>
                  <a:schemeClr val="tx2">
                    <a:lumMod val="75000"/>
                  </a:schemeClr>
                </a:solidFill>
              </a:rPr>
              <a:t/>
            </a:r>
            <a:br>
              <a:rPr lang="en-US" b="1" dirty="0" smtClean="0">
                <a:solidFill>
                  <a:schemeClr val="tx2">
                    <a:lumMod val="75000"/>
                  </a:schemeClr>
                </a:solidFill>
              </a:rPr>
            </a:br>
            <a:r>
              <a:rPr lang="en-US" b="1" dirty="0">
                <a:solidFill>
                  <a:schemeClr val="tx2">
                    <a:lumMod val="75000"/>
                  </a:schemeClr>
                </a:solidFill>
              </a:rPr>
              <a:t/>
            </a:r>
            <a:br>
              <a:rPr lang="en-US" b="1" dirty="0">
                <a:solidFill>
                  <a:schemeClr val="tx2">
                    <a:lumMod val="75000"/>
                  </a:schemeClr>
                </a:solidFill>
              </a:rPr>
            </a:br>
            <a:r>
              <a:rPr lang="en-US" b="1" dirty="0" smtClean="0">
                <a:solidFill>
                  <a:schemeClr val="tx2">
                    <a:lumMod val="75000"/>
                  </a:schemeClr>
                </a:solidFill>
              </a:rPr>
              <a:t/>
            </a:r>
            <a:br>
              <a:rPr lang="en-US" b="1" dirty="0" smtClean="0">
                <a:solidFill>
                  <a:schemeClr val="tx2">
                    <a:lumMod val="75000"/>
                  </a:schemeClr>
                </a:solidFill>
              </a:rPr>
            </a:br>
            <a:r>
              <a:rPr lang="en-US" b="1" dirty="0">
                <a:solidFill>
                  <a:schemeClr val="tx2">
                    <a:lumMod val="75000"/>
                  </a:schemeClr>
                </a:solidFill>
              </a:rPr>
              <a:t/>
            </a:r>
            <a:br>
              <a:rPr lang="en-US" b="1" dirty="0">
                <a:solidFill>
                  <a:schemeClr val="tx2">
                    <a:lumMod val="75000"/>
                  </a:schemeClr>
                </a:solidFill>
              </a:rPr>
            </a:br>
            <a:r>
              <a:rPr lang="en-US" b="1" dirty="0" smtClean="0">
                <a:solidFill>
                  <a:schemeClr val="tx2">
                    <a:lumMod val="75000"/>
                  </a:schemeClr>
                </a:solidFill>
              </a:rPr>
              <a:t/>
            </a:r>
            <a:br>
              <a:rPr lang="en-US" b="1" dirty="0" smtClean="0">
                <a:solidFill>
                  <a:schemeClr val="tx2">
                    <a:lumMod val="75000"/>
                  </a:schemeClr>
                </a:solidFill>
              </a:rPr>
            </a:br>
            <a:endParaRPr lang="en-US" dirty="0">
              <a:solidFill>
                <a:srgbClr val="FFFF00"/>
              </a:solidFill>
            </a:endParaRPr>
          </a:p>
        </p:txBody>
      </p:sp>
      <p:pic>
        <p:nvPicPr>
          <p:cNvPr id="3" name="86Itk2h1aUU"/>
          <p:cNvPicPr>
            <a:picLocks noRot="1" noChangeAspect="1"/>
          </p:cNvPicPr>
          <p:nvPr>
            <a:videoFile r:link="rId1"/>
          </p:nvPr>
        </p:nvPicPr>
        <p:blipFill>
          <a:blip r:embed="rId4"/>
          <a:stretch>
            <a:fillRect/>
          </a:stretch>
        </p:blipFill>
        <p:spPr>
          <a:xfrm>
            <a:off x="-4689" y="52754"/>
            <a:ext cx="9117948" cy="5128846"/>
          </a:xfrm>
          <a:prstGeom prst="rect">
            <a:avLst/>
          </a:prstGeom>
        </p:spPr>
      </p:pic>
    </p:spTree>
    <p:extLst>
      <p:ext uri="{BB962C8B-B14F-4D97-AF65-F5344CB8AC3E}">
        <p14:creationId xmlns:p14="http://schemas.microsoft.com/office/powerpoint/2010/main" val="22714055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bg1"/>
                </a:solidFill>
              </a:rPr>
              <a:t>Backlash</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dirty="0" smtClean="0">
                <a:solidFill>
                  <a:schemeClr val="bg1"/>
                </a:solidFill>
              </a:rPr>
              <a:t>Sarah Darer Littman</a:t>
            </a:r>
            <a:endParaRPr lang="en-US" dirty="0">
              <a:solidFill>
                <a:schemeClr val="bg1"/>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4663" y="1052513"/>
            <a:ext cx="3114675"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0479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457200" y="1758"/>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FFFF00"/>
                </a:solidFill>
              </a:rPr>
              <a:t/>
            </a:r>
            <a:br>
              <a:rPr lang="en-US" sz="4000" b="1" dirty="0" smtClean="0">
                <a:solidFill>
                  <a:srgbClr val="FFFF00"/>
                </a:solidFill>
              </a:rPr>
            </a:br>
            <a:r>
              <a:rPr lang="en-US" sz="4000" b="1" dirty="0" smtClean="0">
                <a:solidFill>
                  <a:srgbClr val="FFFF00"/>
                </a:solidFill>
              </a:rPr>
              <a:t/>
            </a:r>
            <a:br>
              <a:rPr lang="en-US" sz="4000" b="1" dirty="0" smtClean="0">
                <a:solidFill>
                  <a:srgbClr val="FFFF00"/>
                </a:solidFill>
              </a:rPr>
            </a:br>
            <a:r>
              <a:rPr lang="en-US" sz="4000" b="1" dirty="0" smtClean="0">
                <a:solidFill>
                  <a:srgbClr val="FFFF00"/>
                </a:solidFill>
              </a:rPr>
              <a:t/>
            </a:r>
            <a:br>
              <a:rPr lang="en-US" sz="4000" b="1" dirty="0" smtClean="0">
                <a:solidFill>
                  <a:srgbClr val="FFFF00"/>
                </a:solidFill>
              </a:rPr>
            </a:br>
            <a:r>
              <a:rPr lang="en-US" sz="4000" b="1" dirty="0" smtClean="0">
                <a:solidFill>
                  <a:srgbClr val="FFFF00"/>
                </a:solidFill>
              </a:rPr>
              <a:t/>
            </a:r>
            <a:br>
              <a:rPr lang="en-US" sz="4000" b="1" dirty="0" smtClean="0">
                <a:solidFill>
                  <a:srgbClr val="FFFF00"/>
                </a:solidFill>
              </a:rPr>
            </a:br>
            <a:r>
              <a:rPr lang="en-US" sz="4000" b="1" dirty="0" smtClean="0">
                <a:solidFill>
                  <a:srgbClr val="FFFF00"/>
                </a:solidFill>
              </a:rPr>
              <a:t/>
            </a:r>
            <a:br>
              <a:rPr lang="en-US" sz="4000" b="1" dirty="0" smtClean="0">
                <a:solidFill>
                  <a:srgbClr val="FFFF00"/>
                </a:solidFill>
              </a:rPr>
            </a:br>
            <a:r>
              <a:rPr lang="en-US" sz="4000" b="1" dirty="0" smtClean="0">
                <a:solidFill>
                  <a:srgbClr val="FFFF00"/>
                </a:solidFill>
              </a:rPr>
              <a:t/>
            </a:r>
            <a:br>
              <a:rPr lang="en-US" sz="4000" b="1" dirty="0" smtClean="0">
                <a:solidFill>
                  <a:srgbClr val="FFFF00"/>
                </a:solidFill>
              </a:rPr>
            </a:br>
            <a:r>
              <a:rPr lang="en-US" sz="4000" b="1" dirty="0" smtClean="0">
                <a:solidFill>
                  <a:srgbClr val="FFFF00"/>
                </a:solidFill>
              </a:rPr>
              <a:t/>
            </a:r>
            <a:br>
              <a:rPr lang="en-US" sz="4000" b="1" dirty="0" smtClean="0">
                <a:solidFill>
                  <a:srgbClr val="FFFF00"/>
                </a:solidFill>
              </a:rPr>
            </a:br>
            <a:r>
              <a:rPr lang="en-US" sz="4000" b="1" dirty="0" smtClean="0">
                <a:solidFill>
                  <a:srgbClr val="FFFF00"/>
                </a:solidFill>
              </a:rPr>
              <a:t/>
            </a:r>
            <a:br>
              <a:rPr lang="en-US" sz="4000" b="1" dirty="0" smtClean="0">
                <a:solidFill>
                  <a:srgbClr val="FFFF00"/>
                </a:solidFill>
              </a:rPr>
            </a:br>
            <a:endParaRPr lang="en-US" sz="4000" dirty="0">
              <a:solidFill>
                <a:srgbClr val="FFFF00"/>
              </a:solidFill>
            </a:endParaRPr>
          </a:p>
        </p:txBody>
      </p:sp>
      <p:pic>
        <p:nvPicPr>
          <p:cNvPr id="2" name="InHiOzdWRD0"/>
          <p:cNvPicPr>
            <a:picLocks noRot="1" noChangeAspect="1"/>
          </p:cNvPicPr>
          <p:nvPr>
            <a:videoFile r:link="rId1"/>
          </p:nvPr>
        </p:nvPicPr>
        <p:blipFill>
          <a:blip r:embed="rId4"/>
          <a:stretch>
            <a:fillRect/>
          </a:stretch>
        </p:blipFill>
        <p:spPr>
          <a:xfrm>
            <a:off x="0" y="857250"/>
            <a:ext cx="9144000" cy="5143500"/>
          </a:xfrm>
          <a:prstGeom prst="rect">
            <a:avLst/>
          </a:prstGeom>
        </p:spPr>
      </p:pic>
    </p:spTree>
    <p:extLst>
      <p:ext uri="{BB962C8B-B14F-4D97-AF65-F5344CB8AC3E}">
        <p14:creationId xmlns:p14="http://schemas.microsoft.com/office/powerpoint/2010/main" val="1617289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3" name="Title 1"/>
          <p:cNvSpPr txBox="1">
            <a:spLocks/>
          </p:cNvSpPr>
          <p:nvPr/>
        </p:nvSpPr>
        <p:spPr>
          <a:xfrm>
            <a:off x="457200" y="1758"/>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The Blackthorn Key</a:t>
            </a:r>
            <a:r>
              <a:rPr lang="en-US" sz="4000" b="1" dirty="0" smtClean="0">
                <a:solidFill>
                  <a:srgbClr val="FFFF00"/>
                </a:solidFill>
              </a:rPr>
              <a:t/>
            </a:r>
            <a:br>
              <a:rPr lang="en-US" sz="4000" b="1" dirty="0" smtClean="0">
                <a:solidFill>
                  <a:srgbClr val="FFFF00"/>
                </a:solidFill>
              </a:rPr>
            </a:br>
            <a:r>
              <a:rPr lang="en-US" sz="4000" b="1" dirty="0" smtClean="0">
                <a:solidFill>
                  <a:srgbClr val="FFFF00"/>
                </a:solidFill>
              </a:rPr>
              <a:t/>
            </a:r>
            <a:br>
              <a:rPr lang="en-US" sz="4000" b="1" dirty="0" smtClean="0">
                <a:solidFill>
                  <a:srgbClr val="FFFF00"/>
                </a:solidFill>
              </a:rPr>
            </a:br>
            <a:r>
              <a:rPr lang="en-US" sz="4000" b="1" dirty="0" smtClean="0">
                <a:solidFill>
                  <a:srgbClr val="FFFF00"/>
                </a:solidFill>
              </a:rPr>
              <a:t/>
            </a:r>
            <a:br>
              <a:rPr lang="en-US" sz="4000" b="1" dirty="0" smtClean="0">
                <a:solidFill>
                  <a:srgbClr val="FFFF00"/>
                </a:solidFill>
              </a:rPr>
            </a:br>
            <a:r>
              <a:rPr lang="en-US" sz="4000" b="1" dirty="0" smtClean="0">
                <a:solidFill>
                  <a:srgbClr val="FFFF00"/>
                </a:solidFill>
              </a:rPr>
              <a:t/>
            </a:r>
            <a:br>
              <a:rPr lang="en-US" sz="4000" b="1" dirty="0" smtClean="0">
                <a:solidFill>
                  <a:srgbClr val="FFFF00"/>
                </a:solidFill>
              </a:rPr>
            </a:br>
            <a:r>
              <a:rPr lang="en-US" sz="4000" b="1" dirty="0" smtClean="0">
                <a:solidFill>
                  <a:srgbClr val="FFFF00"/>
                </a:solidFill>
              </a:rPr>
              <a:t/>
            </a:r>
            <a:br>
              <a:rPr lang="en-US" sz="4000" b="1" dirty="0" smtClean="0">
                <a:solidFill>
                  <a:srgbClr val="FFFF00"/>
                </a:solidFill>
              </a:rPr>
            </a:br>
            <a:r>
              <a:rPr lang="en-US" sz="4000" b="1" dirty="0" smtClean="0">
                <a:solidFill>
                  <a:srgbClr val="FFFF00"/>
                </a:solidFill>
              </a:rPr>
              <a:t/>
            </a:r>
            <a:br>
              <a:rPr lang="en-US" sz="4000" b="1" dirty="0" smtClean="0">
                <a:solidFill>
                  <a:srgbClr val="FFFF00"/>
                </a:solidFill>
              </a:rPr>
            </a:br>
            <a:r>
              <a:rPr lang="en-US" sz="4000" b="1" dirty="0" smtClean="0">
                <a:solidFill>
                  <a:srgbClr val="FFFF00"/>
                </a:solidFill>
              </a:rPr>
              <a:t/>
            </a:r>
            <a:br>
              <a:rPr lang="en-US" sz="4000" b="1" dirty="0" smtClean="0">
                <a:solidFill>
                  <a:srgbClr val="FFFF00"/>
                </a:solidFill>
              </a:rPr>
            </a:br>
            <a:r>
              <a:rPr lang="en-US" sz="4000" b="1" dirty="0" smtClean="0">
                <a:solidFill>
                  <a:srgbClr val="FFFF00"/>
                </a:solidFill>
              </a:rPr>
              <a:t/>
            </a:r>
            <a:br>
              <a:rPr lang="en-US" sz="4000" b="1" dirty="0" smtClean="0">
                <a:solidFill>
                  <a:srgbClr val="FFFF00"/>
                </a:solidFill>
              </a:rPr>
            </a:br>
            <a:r>
              <a:rPr lang="en-US" sz="4000" b="1" dirty="0" smtClean="0">
                <a:solidFill>
                  <a:srgbClr val="FFFF00"/>
                </a:solidFill>
              </a:rPr>
              <a:t/>
            </a:r>
            <a:br>
              <a:rPr lang="en-US" sz="4000" b="1" dirty="0" smtClean="0">
                <a:solidFill>
                  <a:srgbClr val="FFFF00"/>
                </a:solidFill>
              </a:rPr>
            </a:br>
            <a:r>
              <a:rPr lang="en-US" sz="4000" b="1" dirty="0" smtClean="0">
                <a:solidFill>
                  <a:srgbClr val="FFFF00"/>
                </a:solidFill>
              </a:rPr>
              <a:t/>
            </a:r>
            <a:br>
              <a:rPr lang="en-US" sz="4000" b="1" dirty="0" smtClean="0">
                <a:solidFill>
                  <a:srgbClr val="FFFF00"/>
                </a:solidFill>
              </a:rPr>
            </a:br>
            <a:r>
              <a:rPr lang="en-US" sz="4000" dirty="0" smtClean="0">
                <a:solidFill>
                  <a:srgbClr val="FFFF00"/>
                </a:solidFill>
              </a:rPr>
              <a:t>Kevin Sands</a:t>
            </a:r>
            <a:endParaRPr lang="en-US" sz="4000" dirty="0">
              <a:solidFill>
                <a:srgbClr val="FFFF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799" y="990600"/>
            <a:ext cx="3445933" cy="5117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3837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sz="5300" b="1" dirty="0" smtClean="0">
                <a:solidFill>
                  <a:schemeClr val="accent6"/>
                </a:solidFill>
              </a:rPr>
              <a:t>A Blind Guide to </a:t>
            </a:r>
            <a:r>
              <a:rPr lang="en-US" sz="5300" b="1" dirty="0" err="1" smtClean="0">
                <a:solidFill>
                  <a:schemeClr val="accent6"/>
                </a:solidFill>
              </a:rPr>
              <a:t>Stinkville</a:t>
            </a:r>
            <a:r>
              <a:rPr lang="en-US" sz="5300" b="1" dirty="0" smtClean="0">
                <a:solidFill>
                  <a:srgbClr val="FFFF00"/>
                </a:solidFill>
              </a:rPr>
              <a:t/>
            </a:r>
            <a:br>
              <a:rPr lang="en-US" sz="5300" b="1" dirty="0" smtClean="0">
                <a:solidFill>
                  <a:srgbClr val="FFFF00"/>
                </a:solidFill>
              </a:rPr>
            </a:br>
            <a:r>
              <a:rPr lang="en-US" sz="5300" b="1" dirty="0">
                <a:solidFill>
                  <a:srgbClr val="FFFF00"/>
                </a:solidFill>
              </a:rPr>
              <a:t/>
            </a:r>
            <a:br>
              <a:rPr lang="en-US" sz="5300" b="1" dirty="0">
                <a:solidFill>
                  <a:srgbClr val="FFFF00"/>
                </a:solidFill>
              </a:rPr>
            </a:br>
            <a:r>
              <a:rPr lang="en-US" b="1" dirty="0" smtClean="0">
                <a:solidFill>
                  <a:srgbClr val="FFFF00"/>
                </a:solidFill>
              </a:rPr>
              <a:t/>
            </a:r>
            <a:br>
              <a:rPr lang="en-US" b="1" dirty="0" smtClean="0">
                <a:solidFill>
                  <a:srgbClr val="FFFF00"/>
                </a:solidFill>
              </a:rPr>
            </a:br>
            <a:r>
              <a:rPr lang="en-US" b="1" dirty="0">
                <a:solidFill>
                  <a:srgbClr val="FFFF00"/>
                </a:solidFill>
              </a:rPr>
              <a:t/>
            </a:r>
            <a:br>
              <a:rPr lang="en-US" b="1" dirty="0">
                <a:solidFill>
                  <a:srgbClr val="FFFF00"/>
                </a:solidFill>
              </a:rPr>
            </a:br>
            <a:r>
              <a:rPr lang="en-US" b="1" dirty="0" smtClean="0">
                <a:solidFill>
                  <a:srgbClr val="FFFF00"/>
                </a:solidFill>
              </a:rPr>
              <a:t/>
            </a:r>
            <a:br>
              <a:rPr lang="en-US" b="1" dirty="0" smtClean="0">
                <a:solidFill>
                  <a:srgbClr val="FFFF00"/>
                </a:solidFill>
              </a:rPr>
            </a:br>
            <a:r>
              <a:rPr lang="en-US" b="1" dirty="0">
                <a:solidFill>
                  <a:srgbClr val="FFFF00"/>
                </a:solidFill>
              </a:rPr>
              <a:t/>
            </a:r>
            <a:br>
              <a:rPr lang="en-US" b="1" dirty="0">
                <a:solidFill>
                  <a:srgbClr val="FFFF00"/>
                </a:solidFill>
              </a:rPr>
            </a:br>
            <a:r>
              <a:rPr lang="en-US" b="1" dirty="0" smtClean="0">
                <a:solidFill>
                  <a:srgbClr val="FFFF00"/>
                </a:solidFill>
              </a:rPr>
              <a:t/>
            </a:r>
            <a:br>
              <a:rPr lang="en-US" b="1" dirty="0" smtClean="0">
                <a:solidFill>
                  <a:srgbClr val="FFFF00"/>
                </a:solidFill>
              </a:rPr>
            </a:br>
            <a:r>
              <a:rPr lang="en-US" b="1" dirty="0">
                <a:solidFill>
                  <a:srgbClr val="FFFF00"/>
                </a:solidFill>
              </a:rPr>
              <a:t/>
            </a:r>
            <a:br>
              <a:rPr lang="en-US" b="1" dirty="0">
                <a:solidFill>
                  <a:srgbClr val="FFFF00"/>
                </a:solidFill>
              </a:rPr>
            </a:br>
            <a:r>
              <a:rPr lang="en-US" b="1" dirty="0" smtClean="0">
                <a:solidFill>
                  <a:srgbClr val="FFFF00"/>
                </a:solidFill>
              </a:rPr>
              <a:t/>
            </a:r>
            <a:br>
              <a:rPr lang="en-US" b="1" dirty="0" smtClean="0">
                <a:solidFill>
                  <a:srgbClr val="FFFF00"/>
                </a:solidFill>
              </a:rPr>
            </a:br>
            <a:r>
              <a:rPr lang="en-US" b="1" dirty="0" smtClean="0">
                <a:solidFill>
                  <a:schemeClr val="accent6"/>
                </a:solidFill>
              </a:rPr>
              <a:t>Beth Vrabel</a:t>
            </a:r>
            <a:endParaRPr lang="en-US" dirty="0">
              <a:solidFill>
                <a:srgbClr val="FFFF00"/>
              </a:solidFill>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799" y="1024467"/>
            <a:ext cx="3201773" cy="4797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8716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sz="5300" b="1" dirty="0" smtClean="0">
                <a:solidFill>
                  <a:srgbClr val="FFC000"/>
                </a:solidFill>
              </a:rPr>
              <a:t>Book Scavenger</a:t>
            </a:r>
            <a:r>
              <a:rPr lang="en-US" sz="5300" b="1" dirty="0" smtClean="0">
                <a:solidFill>
                  <a:srgbClr val="F6862A"/>
                </a:solidFill>
              </a:rPr>
              <a:t/>
            </a:r>
            <a:br>
              <a:rPr lang="en-US" sz="5300" b="1" dirty="0" smtClean="0">
                <a:solidFill>
                  <a:srgbClr val="F6862A"/>
                </a:solidFill>
              </a:rPr>
            </a:br>
            <a:r>
              <a:rPr lang="en-US" sz="5300" b="1" dirty="0">
                <a:solidFill>
                  <a:srgbClr val="F6862A"/>
                </a:solidFill>
              </a:rPr>
              <a:t/>
            </a:r>
            <a:br>
              <a:rPr lang="en-US" sz="5300" b="1" dirty="0">
                <a:solidFill>
                  <a:srgbClr val="F6862A"/>
                </a:solidFill>
              </a:rPr>
            </a:br>
            <a:r>
              <a:rPr lang="en-US" b="1" dirty="0" smtClean="0">
                <a:solidFill>
                  <a:srgbClr val="F6862A"/>
                </a:solidFill>
              </a:rPr>
              <a:t/>
            </a:r>
            <a:br>
              <a:rPr lang="en-US" b="1" dirty="0" smtClean="0">
                <a:solidFill>
                  <a:srgbClr val="F6862A"/>
                </a:solidFill>
              </a:rPr>
            </a:br>
            <a:r>
              <a:rPr lang="en-US" b="1" dirty="0">
                <a:solidFill>
                  <a:srgbClr val="F6862A"/>
                </a:solidFill>
              </a:rPr>
              <a:t/>
            </a:r>
            <a:br>
              <a:rPr lang="en-US" b="1" dirty="0">
                <a:solidFill>
                  <a:srgbClr val="F6862A"/>
                </a:solidFill>
              </a:rPr>
            </a:br>
            <a:r>
              <a:rPr lang="en-US" b="1" dirty="0" smtClean="0">
                <a:solidFill>
                  <a:srgbClr val="F6862A"/>
                </a:solidFill>
              </a:rPr>
              <a:t/>
            </a:r>
            <a:br>
              <a:rPr lang="en-US" b="1" dirty="0" smtClean="0">
                <a:solidFill>
                  <a:srgbClr val="F6862A"/>
                </a:solidFill>
              </a:rPr>
            </a:br>
            <a:r>
              <a:rPr lang="en-US" b="1" dirty="0">
                <a:solidFill>
                  <a:srgbClr val="F6862A"/>
                </a:solidFill>
              </a:rPr>
              <a:t/>
            </a:r>
            <a:br>
              <a:rPr lang="en-US" b="1" dirty="0">
                <a:solidFill>
                  <a:srgbClr val="F6862A"/>
                </a:solidFill>
              </a:rPr>
            </a:br>
            <a:r>
              <a:rPr lang="en-US" b="1" dirty="0" smtClean="0">
                <a:solidFill>
                  <a:srgbClr val="F6862A"/>
                </a:solidFill>
              </a:rPr>
              <a:t/>
            </a:r>
            <a:br>
              <a:rPr lang="en-US" b="1" dirty="0" smtClean="0">
                <a:solidFill>
                  <a:srgbClr val="F6862A"/>
                </a:solidFill>
              </a:rPr>
            </a:br>
            <a:r>
              <a:rPr lang="en-US" b="1" dirty="0">
                <a:solidFill>
                  <a:srgbClr val="F6862A"/>
                </a:solidFill>
              </a:rPr>
              <a:t/>
            </a:r>
            <a:br>
              <a:rPr lang="en-US" b="1" dirty="0">
                <a:solidFill>
                  <a:srgbClr val="F6862A"/>
                </a:solidFill>
              </a:rPr>
            </a:br>
            <a:r>
              <a:rPr lang="en-US" b="1" dirty="0" smtClean="0">
                <a:solidFill>
                  <a:srgbClr val="F6862A"/>
                </a:solidFill>
              </a:rPr>
              <a:t/>
            </a:r>
            <a:br>
              <a:rPr lang="en-US" b="1" dirty="0" smtClean="0">
                <a:solidFill>
                  <a:srgbClr val="F6862A"/>
                </a:solidFill>
              </a:rPr>
            </a:br>
            <a:r>
              <a:rPr lang="en-US" b="1" dirty="0" smtClean="0">
                <a:solidFill>
                  <a:srgbClr val="F6862A"/>
                </a:solidFill>
              </a:rPr>
              <a:t>J</a:t>
            </a:r>
            <a:r>
              <a:rPr lang="en-US" dirty="0" smtClean="0">
                <a:solidFill>
                  <a:srgbClr val="FFC000"/>
                </a:solidFill>
              </a:rPr>
              <a:t>ennifer Chambliss </a:t>
            </a:r>
            <a:r>
              <a:rPr lang="en-US" dirty="0" err="1" smtClean="0">
                <a:solidFill>
                  <a:srgbClr val="FFC000"/>
                </a:solidFill>
              </a:rPr>
              <a:t>Bertman</a:t>
            </a:r>
            <a:endParaRPr lang="en-US" dirty="0">
              <a:solidFill>
                <a:srgbClr val="FFC0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143000"/>
            <a:ext cx="48006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8716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a:solidFill>
                  <a:schemeClr val="bg1"/>
                </a:solidFill>
              </a:rPr>
              <a:t/>
            </a:r>
            <a:br>
              <a:rPr lang="en-US" b="1">
                <a:solidFill>
                  <a:schemeClr val="bg1"/>
                </a:solidFill>
              </a:rPr>
            </a:br>
            <a:endParaRPr lang="en-US" dirty="0">
              <a:solidFill>
                <a:schemeClr val="bg1"/>
              </a:solidFill>
            </a:endParaRPr>
          </a:p>
        </p:txBody>
      </p:sp>
      <p:pic>
        <p:nvPicPr>
          <p:cNvPr id="3" name="62GPeJtASyk"/>
          <p:cNvPicPr>
            <a:picLocks noRot="1" noChangeAspect="1"/>
          </p:cNvPicPr>
          <p:nvPr>
            <a:videoFile r:link="rId1"/>
          </p:nvPr>
        </p:nvPicPr>
        <p:blipFill>
          <a:blip r:embed="rId4"/>
          <a:stretch>
            <a:fillRect/>
          </a:stretch>
        </p:blipFill>
        <p:spPr>
          <a:xfrm>
            <a:off x="-33867" y="838200"/>
            <a:ext cx="9177867" cy="5162550"/>
          </a:xfrm>
          <a:prstGeom prst="rect">
            <a:avLst/>
          </a:prstGeom>
        </p:spPr>
      </p:pic>
    </p:spTree>
    <p:extLst>
      <p:ext uri="{BB962C8B-B14F-4D97-AF65-F5344CB8AC3E}">
        <p14:creationId xmlns:p14="http://schemas.microsoft.com/office/powerpoint/2010/main" val="4172648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bg1"/>
                </a:solidFill>
              </a:rPr>
              <a:t>Charlie and the Grandmothers</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Katy </a:t>
            </a:r>
            <a:r>
              <a:rPr lang="en-US" b="1" dirty="0" err="1" smtClean="0">
                <a:solidFill>
                  <a:schemeClr val="bg1"/>
                </a:solidFill>
              </a:rPr>
              <a:t>Towell</a:t>
            </a:r>
            <a:endParaRPr lang="en-US" dirty="0">
              <a:solidFill>
                <a:schemeClr val="bg1"/>
              </a:solidFill>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6063" y="1052513"/>
            <a:ext cx="3571875"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87168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500</TotalTime>
  <Words>1371</Words>
  <Application>Microsoft Office PowerPoint</Application>
  <PresentationFormat>On-screen Show (4:3)</PresentationFormat>
  <Paragraphs>82</Paragraphs>
  <Slides>20</Slides>
  <Notes>19</Notes>
  <HiddenSlides>0</HiddenSlides>
  <MMClips>7</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Louisiana Young Readers’ Choice Award 2018</vt:lpstr>
      <vt:lpstr>PowerPoint Presentation</vt:lpstr>
      <vt:lpstr>Backlash          Sarah Darer Littman</vt:lpstr>
      <vt:lpstr>PowerPoint Presentation</vt:lpstr>
      <vt:lpstr>PowerPoint Presentation</vt:lpstr>
      <vt:lpstr>A Blind Guide to Stinkville         Beth Vrabel</vt:lpstr>
      <vt:lpstr>Book Scavenger         Jennifer Chambliss Bertman</vt:lpstr>
      <vt:lpstr>        </vt:lpstr>
      <vt:lpstr>Charlie and the Grandmothers          Katy Towell</vt:lpstr>
      <vt:lpstr>PowerPoint Presentation</vt:lpstr>
      <vt:lpstr>PowerPoint Presentation</vt:lpstr>
      <vt:lpstr>PowerPoint Presentation</vt:lpstr>
      <vt:lpstr>          </vt:lpstr>
      <vt:lpstr>5 to 1          Holly Bodger</vt:lpstr>
      <vt:lpstr>          </vt:lpstr>
      <vt:lpstr>Fuzzy Mud          Louis Sachar</vt:lpstr>
      <vt:lpstr>PowerPoint Presentation</vt:lpstr>
      <vt:lpstr>PowerPoint Presentation</vt:lpstr>
      <vt:lpstr>Lost in the Sun         Lisa Graff</vt:lpstr>
      <vt:lpstr>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LDSW</dc:creator>
  <cp:lastModifiedBy>Angela Germany</cp:lastModifiedBy>
  <cp:revision>74</cp:revision>
  <dcterms:created xsi:type="dcterms:W3CDTF">2016-02-04T15:25:08Z</dcterms:created>
  <dcterms:modified xsi:type="dcterms:W3CDTF">2017-01-23T21:57:44Z</dcterms:modified>
</cp:coreProperties>
</file>