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3" r:id="rId5"/>
    <p:sldId id="258" r:id="rId6"/>
    <p:sldId id="263" r:id="rId7"/>
    <p:sldId id="271" r:id="rId8"/>
    <p:sldId id="281" r:id="rId9"/>
    <p:sldId id="262" r:id="rId10"/>
    <p:sldId id="282" r:id="rId11"/>
    <p:sldId id="269" r:id="rId12"/>
    <p:sldId id="259" r:id="rId13"/>
    <p:sldId id="264" r:id="rId14"/>
    <p:sldId id="283" r:id="rId15"/>
    <p:sldId id="279" r:id="rId16"/>
    <p:sldId id="260" r:id="rId17"/>
    <p:sldId id="261" r:id="rId18"/>
    <p:sldId id="270" r:id="rId19"/>
    <p:sldId id="267" r:id="rId20"/>
    <p:sldId id="278" r:id="rId21"/>
    <p:sldId id="274" r:id="rId22"/>
    <p:sldId id="268" r:id="rId23"/>
    <p:sldId id="275" r:id="rId24"/>
    <p:sldId id="272" r:id="rId25"/>
    <p:sldId id="277" r:id="rId26"/>
    <p:sldId id="276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4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3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6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3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D7F9-8D86-4A19-AEF9-BFA915A436A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B1B7-6623-43ED-9E8A-0780E4FB8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2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5/59/Red_chard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0/09/Bamberger_Hoernl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5/5b/NCI_peas_in_pod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a/ab/Braunschweig_Botanischer_Garten_Artischock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3/38/5aday_sweet_potato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1/10/Echalote_p1040227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9/9b/Yam_bean_Pachyrhizus_erosus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e/ed/Asperges_vertes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d/d3/Turnip_2622027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0/0a/Flickr_-_cyclonebill_-_Hvidl%C3%B8g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2/21/Beets-Bundl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9/9e/CarrotDiversityL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4/44/C%C3%A9leri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2493" y="1066800"/>
            <a:ext cx="27190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Name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4213" y="2486561"/>
            <a:ext cx="20955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That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4300" y="3810000"/>
            <a:ext cx="33354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Veggie!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1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Chard</a:t>
            </a:r>
            <a:endParaRPr lang="en-US" dirty="0"/>
          </a:p>
        </p:txBody>
      </p:sp>
      <p:pic>
        <p:nvPicPr>
          <p:cNvPr id="26626" name="Picture 2" descr="File:Red ch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"/>
            <a:ext cx="5181600" cy="58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44029"/>
            <a:ext cx="9144000" cy="1143000"/>
          </a:xfrm>
        </p:spPr>
        <p:txBody>
          <a:bodyPr/>
          <a:lstStyle/>
          <a:p>
            <a:r>
              <a:rPr lang="en-US" dirty="0" smtClean="0"/>
              <a:t>Potatoes</a:t>
            </a:r>
            <a:endParaRPr lang="en-US" dirty="0"/>
          </a:p>
        </p:txBody>
      </p:sp>
      <p:pic>
        <p:nvPicPr>
          <p:cNvPr id="13314" name="Picture 2" descr="File:Bamberger Hoernl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5" b="5794"/>
          <a:stretch/>
        </p:blipFill>
        <p:spPr bwMode="auto">
          <a:xfrm>
            <a:off x="0" y="381000"/>
            <a:ext cx="91440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Parsnips</a:t>
            </a:r>
            <a:endParaRPr lang="en-US" dirty="0"/>
          </a:p>
        </p:txBody>
      </p:sp>
      <p:pic>
        <p:nvPicPr>
          <p:cNvPr id="2050" name="Picture 2" descr="http://upload.wikimedia.org/wikipedia/commons/b/b7/PastinakePflanzegeernt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8" y="-1"/>
            <a:ext cx="3377592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Peas</a:t>
            </a:r>
            <a:endParaRPr lang="en-US" dirty="0"/>
          </a:p>
        </p:txBody>
      </p:sp>
      <p:pic>
        <p:nvPicPr>
          <p:cNvPr id="8194" name="Picture 2" descr="File:NCI peas in p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599"/>
            <a:ext cx="9144001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229600" cy="1143000"/>
          </a:xfrm>
        </p:spPr>
        <p:txBody>
          <a:bodyPr/>
          <a:lstStyle/>
          <a:p>
            <a:r>
              <a:rPr lang="en-US" dirty="0" smtClean="0"/>
              <a:t>Yucca Root / Cassava</a:t>
            </a:r>
            <a:endParaRPr lang="en-US" dirty="0"/>
          </a:p>
        </p:txBody>
      </p:sp>
      <p:pic>
        <p:nvPicPr>
          <p:cNvPr id="1026" name="Picture 2" descr="http://img.ehowcdn.com/article-new/ehow/images/a04/sk/cb/cook-yucca-root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8" y="5729514"/>
            <a:ext cx="9176657" cy="1143000"/>
          </a:xfrm>
        </p:spPr>
        <p:txBody>
          <a:bodyPr/>
          <a:lstStyle/>
          <a:p>
            <a:r>
              <a:rPr lang="en-US" dirty="0" smtClean="0"/>
              <a:t>Kale</a:t>
            </a:r>
            <a:endParaRPr lang="en-US" dirty="0"/>
          </a:p>
        </p:txBody>
      </p:sp>
      <p:pic>
        <p:nvPicPr>
          <p:cNvPr id="23554" name="Picture 2" descr="http://www.providentorganicfarm.com/images/k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54" y="304800"/>
            <a:ext cx="6416242" cy="51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Radishes</a:t>
            </a:r>
            <a:endParaRPr lang="en-US" dirty="0"/>
          </a:p>
        </p:txBody>
      </p:sp>
      <p:pic>
        <p:nvPicPr>
          <p:cNvPr id="1026" name="Picture 2" descr="http://upload.wikimedia.org/wikipedia/commons/0/03/Rad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39394"/>
            <a:ext cx="5972174" cy="514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Artichoke</a:t>
            </a:r>
            <a:endParaRPr lang="en-US" dirty="0"/>
          </a:p>
        </p:txBody>
      </p:sp>
      <p:pic>
        <p:nvPicPr>
          <p:cNvPr id="5122" name="Picture 2" descr="File:Braunschweig Botanischer Garten Artischoc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Sweet Potato</a:t>
            </a:r>
            <a:endParaRPr lang="en-US" dirty="0"/>
          </a:p>
        </p:txBody>
      </p:sp>
      <p:pic>
        <p:nvPicPr>
          <p:cNvPr id="14338" name="Picture 2" descr="File:5aday sweet pota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28" y="581024"/>
            <a:ext cx="6823082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5856"/>
            <a:ext cx="9144000" cy="1143000"/>
          </a:xfrm>
        </p:spPr>
        <p:txBody>
          <a:bodyPr/>
          <a:lstStyle/>
          <a:p>
            <a:r>
              <a:rPr lang="en-US" dirty="0" smtClean="0"/>
              <a:t>Shallots</a:t>
            </a:r>
            <a:endParaRPr lang="en-US" dirty="0"/>
          </a:p>
        </p:txBody>
      </p:sp>
      <p:pic>
        <p:nvPicPr>
          <p:cNvPr id="11266" name="Picture 2" descr="File:Echalote p10402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52400"/>
            <a:ext cx="721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Brussels Sprouts</a:t>
            </a:r>
            <a:endParaRPr lang="en-US" dirty="0"/>
          </a:p>
        </p:txBody>
      </p:sp>
      <p:pic>
        <p:nvPicPr>
          <p:cNvPr id="4098" name="Picture 2" descr="http://upload.wikimedia.org/wikipedia/commons/a/a3/Rosenkaal_Brussel_sprou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33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14" y="5715000"/>
            <a:ext cx="9158514" cy="1143000"/>
          </a:xfrm>
        </p:spPr>
        <p:txBody>
          <a:bodyPr/>
          <a:lstStyle/>
          <a:p>
            <a:r>
              <a:rPr lang="en-US" dirty="0" smtClean="0"/>
              <a:t>Mustard Greens</a:t>
            </a:r>
            <a:endParaRPr lang="en-US" dirty="0"/>
          </a:p>
        </p:txBody>
      </p:sp>
      <p:pic>
        <p:nvPicPr>
          <p:cNvPr id="1026" name="Picture 2" descr="http://athens.locallygrown.net/files/product/image/8761/original/broadleaf_mustards.jpg?13506157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315200" cy="54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Jicama</a:t>
            </a:r>
            <a:endParaRPr lang="en-US" dirty="0"/>
          </a:p>
        </p:txBody>
      </p:sp>
      <p:pic>
        <p:nvPicPr>
          <p:cNvPr id="18434" name="Picture 2" descr="File:Yam bean Pachyrhizus erosu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5333" r="6000" b="6664"/>
          <a:stretch/>
        </p:blipFill>
        <p:spPr bwMode="auto">
          <a:xfrm>
            <a:off x="990600" y="1"/>
            <a:ext cx="7111999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Asparagus</a:t>
            </a:r>
            <a:endParaRPr lang="en-US" dirty="0"/>
          </a:p>
        </p:txBody>
      </p:sp>
      <p:pic>
        <p:nvPicPr>
          <p:cNvPr id="12290" name="Picture 2" descr="File:Asperges ver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16991"/>
            <a:ext cx="7391400" cy="53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Turnips</a:t>
            </a:r>
            <a:endParaRPr lang="en-US" dirty="0"/>
          </a:p>
        </p:txBody>
      </p:sp>
      <p:pic>
        <p:nvPicPr>
          <p:cNvPr id="19458" name="Picture 2" descr="File:Turnip 26220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7" y="152495"/>
            <a:ext cx="8077343" cy="53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1371"/>
            <a:ext cx="9144000" cy="1143000"/>
          </a:xfrm>
        </p:spPr>
        <p:txBody>
          <a:bodyPr/>
          <a:lstStyle/>
          <a:p>
            <a:r>
              <a:rPr lang="en-US" dirty="0" smtClean="0"/>
              <a:t>Garlic</a:t>
            </a:r>
            <a:endParaRPr lang="en-US" dirty="0"/>
          </a:p>
        </p:txBody>
      </p:sp>
      <p:pic>
        <p:nvPicPr>
          <p:cNvPr id="16386" name="Picture 2" descr="File:Flickr - cyclonebill - Hvidlø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71450"/>
            <a:ext cx="71882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Bok Choy</a:t>
            </a:r>
            <a:endParaRPr lang="en-US" dirty="0"/>
          </a:p>
        </p:txBody>
      </p:sp>
      <p:pic>
        <p:nvPicPr>
          <p:cNvPr id="21506" name="Picture 2" descr="http://4.bp.blogspot.com/-GnFMy2nOuk4/TzUv30aMzyI/AAAAAAAABN0/y3h8wH_-snE/s1600/bok-cho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-2"/>
            <a:ext cx="4544873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/>
              <a:t>Kohlrabi</a:t>
            </a:r>
          </a:p>
        </p:txBody>
      </p:sp>
      <p:pic>
        <p:nvPicPr>
          <p:cNvPr id="20482" name="Picture 2" descr="http://i-cdn.apartmenttherapy.com/uimages/kitchen/2008_03_10-Kohlrab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0" y="1"/>
            <a:ext cx="7862021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8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5715000"/>
            <a:ext cx="9169400" cy="1143000"/>
          </a:xfrm>
        </p:spPr>
        <p:txBody>
          <a:bodyPr/>
          <a:lstStyle/>
          <a:p>
            <a:r>
              <a:rPr lang="en-US" dirty="0" smtClean="0"/>
              <a:t>Spaghetti Squash</a:t>
            </a:r>
            <a:endParaRPr lang="en-US" dirty="0"/>
          </a:p>
        </p:txBody>
      </p:sp>
      <p:pic>
        <p:nvPicPr>
          <p:cNvPr id="24578" name="Picture 2" descr="http://steamykitchen.com/wp-content/uploads/2010/09/baked-spaghetti-squash-garlic-butter-4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Green Beans</a:t>
            </a:r>
            <a:endParaRPr lang="en-US" dirty="0"/>
          </a:p>
        </p:txBody>
      </p:sp>
      <p:pic>
        <p:nvPicPr>
          <p:cNvPr id="9218" name="Picture 2" descr="http://img4-1.realsimple.timeinc.net/images/tips/green-beans_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2"/>
            <a:ext cx="4648200" cy="55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Beets-Bund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29514"/>
            <a:ext cx="9144000" cy="1143000"/>
          </a:xfrm>
        </p:spPr>
        <p:txBody>
          <a:bodyPr/>
          <a:lstStyle/>
          <a:p>
            <a:r>
              <a:rPr lang="en-US" dirty="0" smtClean="0"/>
              <a:t>Beets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Rutabaga</a:t>
            </a:r>
            <a:endParaRPr lang="en-US" dirty="0"/>
          </a:p>
        </p:txBody>
      </p:sp>
      <p:pic>
        <p:nvPicPr>
          <p:cNvPr id="3074" name="Picture 2" descr="http://www.norcalblogs.com/sustainable/fc_rutaba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2971801" cy="46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4.bp.blogspot.com/_fiWAnMey6aE/TQTR8qub5FI/AAAAAAAAA1Q/2P6XOTeIy_E/s1600/rutabaga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47625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0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Chickpeas</a:t>
            </a:r>
            <a:endParaRPr lang="en-US" dirty="0"/>
          </a:p>
        </p:txBody>
      </p:sp>
      <p:pic>
        <p:nvPicPr>
          <p:cNvPr id="7170" name="Picture 2" descr="http://www.yoga24x7.org/wp-content/uploads/2012/07/chickp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86600" cy="55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Carrots</a:t>
            </a:r>
            <a:endParaRPr lang="en-US" dirty="0"/>
          </a:p>
        </p:txBody>
      </p:sp>
      <p:pic>
        <p:nvPicPr>
          <p:cNvPr id="15362" name="Picture 2" descr="File:CarrotDiversity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2" y="228600"/>
            <a:ext cx="8305658" cy="55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Chayote or </a:t>
            </a:r>
            <a:r>
              <a:rPr lang="en-US" dirty="0" err="1" smtClean="0"/>
              <a:t>Merleton</a:t>
            </a:r>
            <a:endParaRPr lang="en-US" dirty="0"/>
          </a:p>
        </p:txBody>
      </p:sp>
      <p:pic>
        <p:nvPicPr>
          <p:cNvPr id="25602" name="Picture 2" descr="http://www.foodsubs.com/Photos/summersquash-chay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89" y="609600"/>
            <a:ext cx="5661211" cy="47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Celery</a:t>
            </a:r>
            <a:endParaRPr lang="en-US" dirty="0"/>
          </a:p>
        </p:txBody>
      </p:sp>
      <p:pic>
        <p:nvPicPr>
          <p:cNvPr id="6146" name="Picture 2" descr="File:Céle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"/>
            <a:ext cx="9144000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41</Words>
  <Application>Microsoft Office PowerPoint</Application>
  <PresentationFormat>On-screen Show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Brussels Sprouts</vt:lpstr>
      <vt:lpstr>Green Beans</vt:lpstr>
      <vt:lpstr>Beets</vt:lpstr>
      <vt:lpstr>Rutabaga</vt:lpstr>
      <vt:lpstr>Chickpeas</vt:lpstr>
      <vt:lpstr>Carrots</vt:lpstr>
      <vt:lpstr>Chayote or Merleton</vt:lpstr>
      <vt:lpstr>Celery</vt:lpstr>
      <vt:lpstr>Chard</vt:lpstr>
      <vt:lpstr>Potatoes</vt:lpstr>
      <vt:lpstr>Parsnips</vt:lpstr>
      <vt:lpstr>Peas</vt:lpstr>
      <vt:lpstr>Yucca Root / Cassava</vt:lpstr>
      <vt:lpstr>Kale</vt:lpstr>
      <vt:lpstr>Radishes</vt:lpstr>
      <vt:lpstr>Artichoke</vt:lpstr>
      <vt:lpstr>Sweet Potato</vt:lpstr>
      <vt:lpstr>Shallots</vt:lpstr>
      <vt:lpstr>Mustard Greens</vt:lpstr>
      <vt:lpstr>Jicama</vt:lpstr>
      <vt:lpstr>Asparagus</vt:lpstr>
      <vt:lpstr>Turnips</vt:lpstr>
      <vt:lpstr>Garlic</vt:lpstr>
      <vt:lpstr>Bok Choy</vt:lpstr>
      <vt:lpstr>Kohlrabi</vt:lpstr>
      <vt:lpstr>Spaghetti Squash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Helen Bascle</dc:creator>
  <cp:lastModifiedBy>Angela Germany</cp:lastModifiedBy>
  <cp:revision>19</cp:revision>
  <dcterms:created xsi:type="dcterms:W3CDTF">2012-11-14T20:09:20Z</dcterms:created>
  <dcterms:modified xsi:type="dcterms:W3CDTF">2013-07-02T16:39:13Z</dcterms:modified>
</cp:coreProperties>
</file>